
<file path=[Content_Types].xml><?xml version="1.0" encoding="utf-8"?>
<Types xmlns="http://schemas.openxmlformats.org/package/2006/content-types">
  <Default Extension="png" ContentType="image/png"/>
  <Default Extension="m4a" ContentType="audio/mp4"/>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83" r:id="rId2"/>
  </p:sldMasterIdLst>
  <p:notesMasterIdLst>
    <p:notesMasterId r:id="rId50"/>
  </p:notesMasterIdLst>
  <p:sldIdLst>
    <p:sldId id="256" r:id="rId3"/>
    <p:sldId id="257" r:id="rId4"/>
    <p:sldId id="301" r:id="rId5"/>
    <p:sldId id="302" r:id="rId6"/>
    <p:sldId id="258" r:id="rId7"/>
    <p:sldId id="270" r:id="rId8"/>
    <p:sldId id="271" r:id="rId9"/>
    <p:sldId id="272" r:id="rId10"/>
    <p:sldId id="273" r:id="rId11"/>
    <p:sldId id="259" r:id="rId12"/>
    <p:sldId id="274" r:id="rId13"/>
    <p:sldId id="260" r:id="rId14"/>
    <p:sldId id="275" r:id="rId15"/>
    <p:sldId id="261" r:id="rId16"/>
    <p:sldId id="277" r:id="rId17"/>
    <p:sldId id="276" r:id="rId18"/>
    <p:sldId id="262" r:id="rId19"/>
    <p:sldId id="278" r:id="rId20"/>
    <p:sldId id="279" r:id="rId21"/>
    <p:sldId id="282" r:id="rId22"/>
    <p:sldId id="280" r:id="rId23"/>
    <p:sldId id="263" r:id="rId24"/>
    <p:sldId id="283" r:id="rId25"/>
    <p:sldId id="284" r:id="rId26"/>
    <p:sldId id="286" r:id="rId27"/>
    <p:sldId id="285" r:id="rId28"/>
    <p:sldId id="281" r:id="rId29"/>
    <p:sldId id="264" r:id="rId30"/>
    <p:sldId id="287" r:id="rId31"/>
    <p:sldId id="288" r:id="rId32"/>
    <p:sldId id="265" r:id="rId33"/>
    <p:sldId id="303" r:id="rId34"/>
    <p:sldId id="289" r:id="rId35"/>
    <p:sldId id="290" r:id="rId36"/>
    <p:sldId id="267" r:id="rId37"/>
    <p:sldId id="291" r:id="rId38"/>
    <p:sldId id="292" r:id="rId39"/>
    <p:sldId id="293" r:id="rId40"/>
    <p:sldId id="294" r:id="rId41"/>
    <p:sldId id="295" r:id="rId42"/>
    <p:sldId id="304" r:id="rId43"/>
    <p:sldId id="296" r:id="rId44"/>
    <p:sldId id="297" r:id="rId45"/>
    <p:sldId id="298" r:id="rId46"/>
    <p:sldId id="268" r:id="rId47"/>
    <p:sldId id="299" r:id="rId48"/>
    <p:sldId id="269"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FF"/>
    <a:srgbClr val="993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7186" autoAdjust="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AE46B7-B475-4CC7-B2EE-A3FCBCEE1075}" type="doc">
      <dgm:prSet loTypeId="urn:microsoft.com/office/officeart/2005/8/layout/process3" loCatId="process" qsTypeId="urn:microsoft.com/office/officeart/2005/8/quickstyle/simple1" qsCatId="simple" csTypeId="urn:microsoft.com/office/officeart/2005/8/colors/colorful2" csCatId="colorful" phldr="1"/>
      <dgm:spPr/>
      <dgm:t>
        <a:bodyPr/>
        <a:lstStyle/>
        <a:p>
          <a:endParaRPr lang="en-US"/>
        </a:p>
      </dgm:t>
    </dgm:pt>
    <dgm:pt modelId="{74D07FB1-E13B-4E39-9456-14DDD4FE5752}">
      <dgm:prSet phldrT="[Text]"/>
      <dgm:spPr/>
      <dgm:t>
        <a:bodyPr/>
        <a:lstStyle/>
        <a:p>
          <a:r>
            <a:rPr lang="en-US" b="1"/>
            <a:t>Giai đoạn I</a:t>
          </a:r>
        </a:p>
      </dgm:t>
    </dgm:pt>
    <dgm:pt modelId="{FE11E792-4B74-43AE-86A3-6F9922FD41E8}" type="parTrans" cxnId="{9269C0A4-BAC3-45C4-81C8-B1FAECA57ABD}">
      <dgm:prSet/>
      <dgm:spPr/>
      <dgm:t>
        <a:bodyPr/>
        <a:lstStyle/>
        <a:p>
          <a:endParaRPr lang="en-US"/>
        </a:p>
      </dgm:t>
    </dgm:pt>
    <dgm:pt modelId="{808C641B-EB2E-41C1-8FFE-23A188734948}" type="sibTrans" cxnId="{9269C0A4-BAC3-45C4-81C8-B1FAECA57ABD}">
      <dgm:prSet/>
      <dgm:spPr/>
      <dgm:t>
        <a:bodyPr/>
        <a:lstStyle/>
        <a:p>
          <a:endParaRPr lang="en-US"/>
        </a:p>
      </dgm:t>
    </dgm:pt>
    <dgm:pt modelId="{011FA6AD-175E-4DE6-BF6F-F6C9B1172CAB}">
      <dgm:prSet phldrT="[Text]"/>
      <dgm:spPr/>
      <dgm:t>
        <a:bodyPr/>
        <a:lstStyle/>
        <a:p>
          <a:pPr>
            <a:buNone/>
          </a:pPr>
          <a:r>
            <a:rPr lang="en-US" b="1" i="1"/>
            <a:t>VPM hóa học</a:t>
          </a:r>
        </a:p>
      </dgm:t>
    </dgm:pt>
    <dgm:pt modelId="{AFCD76E6-83A1-479A-9B37-037FB1F6AF37}" type="parTrans" cxnId="{C057EBC1-8AD4-4A63-B502-1A0FE975BDB8}">
      <dgm:prSet/>
      <dgm:spPr/>
      <dgm:t>
        <a:bodyPr/>
        <a:lstStyle/>
        <a:p>
          <a:endParaRPr lang="en-US"/>
        </a:p>
      </dgm:t>
    </dgm:pt>
    <dgm:pt modelId="{54D409E7-AE7E-43DA-9C44-56D3E46AAC75}" type="sibTrans" cxnId="{C057EBC1-8AD4-4A63-B502-1A0FE975BDB8}">
      <dgm:prSet/>
      <dgm:spPr/>
      <dgm:t>
        <a:bodyPr/>
        <a:lstStyle/>
        <a:p>
          <a:endParaRPr lang="en-US"/>
        </a:p>
      </dgm:t>
    </dgm:pt>
    <dgm:pt modelId="{8692B1C9-4B45-41F7-A9CD-3BBF5ACC03C8}">
      <dgm:prSet phldrT="[Text]"/>
      <dgm:spPr/>
      <dgm:t>
        <a:bodyPr/>
        <a:lstStyle/>
        <a:p>
          <a:r>
            <a:rPr lang="en-US" b="1"/>
            <a:t>Giai đoạn II</a:t>
          </a:r>
        </a:p>
      </dgm:t>
    </dgm:pt>
    <dgm:pt modelId="{ED2D92D4-ADAE-437F-95E7-0B956AE13BFB}" type="parTrans" cxnId="{8D6BABB6-F44F-4BC8-B0C5-81A85D88E66A}">
      <dgm:prSet/>
      <dgm:spPr/>
      <dgm:t>
        <a:bodyPr/>
        <a:lstStyle/>
        <a:p>
          <a:endParaRPr lang="en-US"/>
        </a:p>
      </dgm:t>
    </dgm:pt>
    <dgm:pt modelId="{DE89F1FD-7799-4665-921B-8CB4DB6A59DB}" type="sibTrans" cxnId="{8D6BABB6-F44F-4BC8-B0C5-81A85D88E66A}">
      <dgm:prSet/>
      <dgm:spPr/>
      <dgm:t>
        <a:bodyPr/>
        <a:lstStyle/>
        <a:p>
          <a:endParaRPr lang="en-US"/>
        </a:p>
      </dgm:t>
    </dgm:pt>
    <dgm:pt modelId="{2AA6B52B-0D20-495D-8ECE-7BE7ABC9B44F}">
      <dgm:prSet phldrT="[Text]"/>
      <dgm:spPr/>
      <dgm:t>
        <a:bodyPr/>
        <a:lstStyle/>
        <a:p>
          <a:pPr>
            <a:buNone/>
          </a:pPr>
          <a:r>
            <a:rPr lang="en-US" b="1" i="1"/>
            <a:t>Trung gian</a:t>
          </a:r>
        </a:p>
      </dgm:t>
    </dgm:pt>
    <dgm:pt modelId="{E70D69D8-714D-45FE-85FA-BA0773BB17CE}" type="parTrans" cxnId="{ED112858-76C7-4DC9-8BD6-4989DE9EDFD1}">
      <dgm:prSet/>
      <dgm:spPr/>
      <dgm:t>
        <a:bodyPr/>
        <a:lstStyle/>
        <a:p>
          <a:endParaRPr lang="en-US"/>
        </a:p>
      </dgm:t>
    </dgm:pt>
    <dgm:pt modelId="{84DBA851-183D-4D7E-B696-152C17FF58D3}" type="sibTrans" cxnId="{ED112858-76C7-4DC9-8BD6-4989DE9EDFD1}">
      <dgm:prSet/>
      <dgm:spPr/>
      <dgm:t>
        <a:bodyPr/>
        <a:lstStyle/>
        <a:p>
          <a:endParaRPr lang="en-US"/>
        </a:p>
      </dgm:t>
    </dgm:pt>
    <dgm:pt modelId="{6E038D87-1469-49AE-B1AA-99DFFB7ECBF9}">
      <dgm:prSet phldrT="[Text]"/>
      <dgm:spPr/>
      <dgm:t>
        <a:bodyPr/>
        <a:lstStyle/>
        <a:p>
          <a:r>
            <a:rPr lang="en-US" b="1"/>
            <a:t>Giai đoạn III</a:t>
          </a:r>
        </a:p>
      </dgm:t>
    </dgm:pt>
    <dgm:pt modelId="{CD718A5A-601D-47C9-88F4-CF4365478B64}" type="parTrans" cxnId="{D0F486A5-D718-43A8-8D14-DF3836BB106B}">
      <dgm:prSet/>
      <dgm:spPr/>
      <dgm:t>
        <a:bodyPr/>
        <a:lstStyle/>
        <a:p>
          <a:endParaRPr lang="en-US"/>
        </a:p>
      </dgm:t>
    </dgm:pt>
    <dgm:pt modelId="{BCC55ED8-5213-4B09-9100-8D39427A7F58}" type="sibTrans" cxnId="{D0F486A5-D718-43A8-8D14-DF3836BB106B}">
      <dgm:prSet/>
      <dgm:spPr/>
      <dgm:t>
        <a:bodyPr/>
        <a:lstStyle/>
        <a:p>
          <a:endParaRPr lang="en-US"/>
        </a:p>
      </dgm:t>
    </dgm:pt>
    <dgm:pt modelId="{4F483EA6-5F27-4B28-9B46-0FE6EEDDEEE9}">
      <dgm:prSet phldrT="[Text]"/>
      <dgm:spPr/>
      <dgm:t>
        <a:bodyPr/>
        <a:lstStyle/>
        <a:p>
          <a:pPr>
            <a:buNone/>
          </a:pPr>
          <a:r>
            <a:rPr lang="en-US" b="1" i="1"/>
            <a:t>Nhiễm trùng ổ bụng</a:t>
          </a:r>
        </a:p>
      </dgm:t>
    </dgm:pt>
    <dgm:pt modelId="{D4114829-D95A-449C-913D-2DC995B25A84}" type="parTrans" cxnId="{09C5B8C9-DCBB-4679-905F-B78566294EBD}">
      <dgm:prSet/>
      <dgm:spPr/>
      <dgm:t>
        <a:bodyPr/>
        <a:lstStyle/>
        <a:p>
          <a:endParaRPr lang="en-US"/>
        </a:p>
      </dgm:t>
    </dgm:pt>
    <dgm:pt modelId="{16553460-08CF-4933-8340-F9CC0CB6A830}" type="sibTrans" cxnId="{09C5B8C9-DCBB-4679-905F-B78566294EBD}">
      <dgm:prSet/>
      <dgm:spPr/>
      <dgm:t>
        <a:bodyPr/>
        <a:lstStyle/>
        <a:p>
          <a:endParaRPr lang="en-US"/>
        </a:p>
      </dgm:t>
    </dgm:pt>
    <dgm:pt modelId="{E83E75FC-C272-42E2-9D4F-0FFCA60D8E17}">
      <dgm:prSet phldrT="[Text]"/>
      <dgm:spPr/>
      <dgm:t>
        <a:bodyPr/>
        <a:lstStyle/>
        <a:p>
          <a:r>
            <a:rPr lang="en-US"/>
            <a:t>Dịch dạ dày acid cao</a:t>
          </a:r>
        </a:p>
      </dgm:t>
    </dgm:pt>
    <dgm:pt modelId="{FC9BC7E5-DBF3-4ADD-8393-FBB380CE3797}" type="parTrans" cxnId="{7E76D472-5859-4CAB-AF63-BA3A999E2281}">
      <dgm:prSet/>
      <dgm:spPr/>
      <dgm:t>
        <a:bodyPr/>
        <a:lstStyle/>
        <a:p>
          <a:endParaRPr lang="en-US"/>
        </a:p>
      </dgm:t>
    </dgm:pt>
    <dgm:pt modelId="{4BB27BA1-B6B5-4232-B2C9-8AE4E5CFE8FC}" type="sibTrans" cxnId="{7E76D472-5859-4CAB-AF63-BA3A999E2281}">
      <dgm:prSet/>
      <dgm:spPr/>
      <dgm:t>
        <a:bodyPr/>
        <a:lstStyle/>
        <a:p>
          <a:endParaRPr lang="en-US"/>
        </a:p>
      </dgm:t>
    </dgm:pt>
    <dgm:pt modelId="{E0166F8F-A020-4A7C-A3AE-94AB4641E653}">
      <dgm:prSet phldrT="[Text]"/>
      <dgm:spPr/>
      <dgm:t>
        <a:bodyPr/>
        <a:lstStyle/>
        <a:p>
          <a:r>
            <a:rPr lang="en-US"/>
            <a:t>Sau 6-12 giờ</a:t>
          </a:r>
        </a:p>
      </dgm:t>
    </dgm:pt>
    <dgm:pt modelId="{ECA9F676-25C6-4456-A372-E5BC02C2FC4C}" type="parTrans" cxnId="{E4AA2297-32EB-49A5-B16B-BEB3C4D4AB8A}">
      <dgm:prSet/>
      <dgm:spPr/>
      <dgm:t>
        <a:bodyPr/>
        <a:lstStyle/>
        <a:p>
          <a:endParaRPr lang="en-US"/>
        </a:p>
      </dgm:t>
    </dgm:pt>
    <dgm:pt modelId="{B69CCBB8-0A4D-4568-9566-5E851251C6D1}" type="sibTrans" cxnId="{E4AA2297-32EB-49A5-B16B-BEB3C4D4AB8A}">
      <dgm:prSet/>
      <dgm:spPr/>
      <dgm:t>
        <a:bodyPr/>
        <a:lstStyle/>
        <a:p>
          <a:endParaRPr lang="en-US"/>
        </a:p>
      </dgm:t>
    </dgm:pt>
    <dgm:pt modelId="{CF6649CE-89DA-43CA-89AB-E348BBB34047}">
      <dgm:prSet phldrT="[Text]"/>
      <dgm:spPr/>
      <dgm:t>
        <a:bodyPr/>
        <a:lstStyle/>
        <a:p>
          <a:r>
            <a:rPr lang="en-US"/>
            <a:t>Chưa nhiễm trùng</a:t>
          </a:r>
        </a:p>
      </dgm:t>
    </dgm:pt>
    <dgm:pt modelId="{5ED60548-E5FC-4D0A-9F27-3A0F094BCBE3}" type="parTrans" cxnId="{471DB818-096B-422E-AE96-57E1FD8D53C6}">
      <dgm:prSet/>
      <dgm:spPr/>
      <dgm:t>
        <a:bodyPr/>
        <a:lstStyle/>
        <a:p>
          <a:endParaRPr lang="en-US"/>
        </a:p>
      </dgm:t>
    </dgm:pt>
    <dgm:pt modelId="{AA3FC56A-758F-4F90-9F20-FE5E33BEF3FF}" type="sibTrans" cxnId="{471DB818-096B-422E-AE96-57E1FD8D53C6}">
      <dgm:prSet/>
      <dgm:spPr/>
      <dgm:t>
        <a:bodyPr/>
        <a:lstStyle/>
        <a:p>
          <a:endParaRPr lang="en-US"/>
        </a:p>
      </dgm:t>
    </dgm:pt>
    <dgm:pt modelId="{81A0C2CF-C339-4B37-B02C-821FF7A111F1}">
      <dgm:prSet phldrT="[Text]"/>
      <dgm:spPr/>
      <dgm:t>
        <a:bodyPr/>
        <a:lstStyle/>
        <a:p>
          <a:r>
            <a:rPr lang="en-US"/>
            <a:t>Chưa sốt, WBC chưa tăng</a:t>
          </a:r>
        </a:p>
      </dgm:t>
    </dgm:pt>
    <dgm:pt modelId="{7B330CC7-5B3D-4842-A72B-AC86E515CA48}" type="parTrans" cxnId="{2CCABF31-4CF1-4A1C-8B20-77B7387FA6EE}">
      <dgm:prSet/>
      <dgm:spPr/>
      <dgm:t>
        <a:bodyPr/>
        <a:lstStyle/>
        <a:p>
          <a:endParaRPr lang="en-US"/>
        </a:p>
      </dgm:t>
    </dgm:pt>
    <dgm:pt modelId="{9590D5E8-D606-4D4A-9304-0C6441129F27}" type="sibTrans" cxnId="{2CCABF31-4CF1-4A1C-8B20-77B7387FA6EE}">
      <dgm:prSet/>
      <dgm:spPr/>
      <dgm:t>
        <a:bodyPr/>
        <a:lstStyle/>
        <a:p>
          <a:endParaRPr lang="en-US"/>
        </a:p>
      </dgm:t>
    </dgm:pt>
    <dgm:pt modelId="{90854235-8FCD-401B-96C5-A95692A4F696}">
      <dgm:prSet phldrT="[Text]"/>
      <dgm:spPr/>
      <dgm:t>
        <a:bodyPr/>
        <a:lstStyle/>
        <a:p>
          <a:r>
            <a:rPr lang="en-US"/>
            <a:t>Bụng co cứng</a:t>
          </a:r>
        </a:p>
      </dgm:t>
    </dgm:pt>
    <dgm:pt modelId="{468F657C-4E09-491D-A3C0-3E71784C6D1A}" type="parTrans" cxnId="{86DE001B-1117-412F-AE18-072A3C8B0868}">
      <dgm:prSet/>
      <dgm:spPr/>
      <dgm:t>
        <a:bodyPr/>
        <a:lstStyle/>
        <a:p>
          <a:endParaRPr lang="en-US"/>
        </a:p>
      </dgm:t>
    </dgm:pt>
    <dgm:pt modelId="{E9601A29-51B5-446A-930D-29C1C5349068}" type="sibTrans" cxnId="{86DE001B-1117-412F-AE18-072A3C8B0868}">
      <dgm:prSet/>
      <dgm:spPr/>
      <dgm:t>
        <a:bodyPr/>
        <a:lstStyle/>
        <a:p>
          <a:endParaRPr lang="en-US"/>
        </a:p>
      </dgm:t>
    </dgm:pt>
    <dgm:pt modelId="{FA050323-4F02-4356-B15E-05BAAA88001A}">
      <dgm:prSet phldrT="[Text]"/>
      <dgm:spPr/>
      <dgm:t>
        <a:bodyPr/>
        <a:lstStyle/>
        <a:p>
          <a:r>
            <a:rPr lang="en-US"/>
            <a:t>Giảm kích thích PM</a:t>
          </a:r>
        </a:p>
      </dgm:t>
    </dgm:pt>
    <dgm:pt modelId="{D431C64C-4CD6-40D9-ABF3-8D571F0F181B}" type="parTrans" cxnId="{A7876BA2-82AF-4858-9E9A-666A156F048B}">
      <dgm:prSet/>
      <dgm:spPr/>
      <dgm:t>
        <a:bodyPr/>
        <a:lstStyle/>
        <a:p>
          <a:endParaRPr lang="en-US"/>
        </a:p>
      </dgm:t>
    </dgm:pt>
    <dgm:pt modelId="{F7740F1F-197F-4C69-A43F-D9107E6D8BFF}" type="sibTrans" cxnId="{A7876BA2-82AF-4858-9E9A-666A156F048B}">
      <dgm:prSet/>
      <dgm:spPr/>
      <dgm:t>
        <a:bodyPr/>
        <a:lstStyle/>
        <a:p>
          <a:endParaRPr lang="en-US"/>
        </a:p>
      </dgm:t>
    </dgm:pt>
    <dgm:pt modelId="{82AF6E4E-D2FF-4726-B049-B229EC66CD9C}">
      <dgm:prSet phldrT="[Text]"/>
      <dgm:spPr/>
      <dgm:t>
        <a:bodyPr/>
        <a:lstStyle/>
        <a:p>
          <a:r>
            <a:rPr lang="en-US"/>
            <a:t>Sốt hoặc sốt nhẹ</a:t>
          </a:r>
        </a:p>
      </dgm:t>
    </dgm:pt>
    <dgm:pt modelId="{C37754BE-D776-4377-9EA9-D12E434C86C5}" type="parTrans" cxnId="{33B402D0-B838-433F-A2BB-28C8EFD2EF38}">
      <dgm:prSet/>
      <dgm:spPr/>
      <dgm:t>
        <a:bodyPr/>
        <a:lstStyle/>
        <a:p>
          <a:endParaRPr lang="en-US"/>
        </a:p>
      </dgm:t>
    </dgm:pt>
    <dgm:pt modelId="{495D6A78-BCAE-45A2-8A8B-E7A8EEA9A1F4}" type="sibTrans" cxnId="{33B402D0-B838-433F-A2BB-28C8EFD2EF38}">
      <dgm:prSet/>
      <dgm:spPr/>
      <dgm:t>
        <a:bodyPr/>
        <a:lstStyle/>
        <a:p>
          <a:endParaRPr lang="en-US"/>
        </a:p>
      </dgm:t>
    </dgm:pt>
    <dgm:pt modelId="{B3421B34-359F-407C-AFB0-8492258A8318}">
      <dgm:prSet phldrT="[Text]"/>
      <dgm:spPr/>
      <dgm:t>
        <a:bodyPr/>
        <a:lstStyle/>
        <a:p>
          <a:r>
            <a:rPr lang="en-US"/>
            <a:t>Co cứng nhẹ, cảm ứng PM, đề kháng thành bụng</a:t>
          </a:r>
        </a:p>
      </dgm:t>
    </dgm:pt>
    <dgm:pt modelId="{5CEE3593-A93B-4C0A-BFDE-C18DB2856389}" type="parTrans" cxnId="{9739F085-BE6B-4A61-998F-028297C4D626}">
      <dgm:prSet/>
      <dgm:spPr/>
      <dgm:t>
        <a:bodyPr/>
        <a:lstStyle/>
        <a:p>
          <a:endParaRPr lang="en-US"/>
        </a:p>
      </dgm:t>
    </dgm:pt>
    <dgm:pt modelId="{426CF711-6D0A-4AE9-A065-062D9AC02DB6}" type="sibTrans" cxnId="{9739F085-BE6B-4A61-998F-028297C4D626}">
      <dgm:prSet/>
      <dgm:spPr/>
      <dgm:t>
        <a:bodyPr/>
        <a:lstStyle/>
        <a:p>
          <a:endParaRPr lang="en-US"/>
        </a:p>
      </dgm:t>
    </dgm:pt>
    <dgm:pt modelId="{15C494D9-D78F-48C4-8816-016B1A5DD628}">
      <dgm:prSet phldrT="[Text]"/>
      <dgm:spPr/>
      <dgm:t>
        <a:bodyPr/>
        <a:lstStyle/>
        <a:p>
          <a:r>
            <a:rPr lang="en-US"/>
            <a:t>Sau 12-24 giờ</a:t>
          </a:r>
        </a:p>
      </dgm:t>
    </dgm:pt>
    <dgm:pt modelId="{BF4AD89D-F2D9-4A63-9028-675CF9645159}" type="parTrans" cxnId="{C2AD9C5F-DDCE-42A5-9352-2306CB36A7AB}">
      <dgm:prSet/>
      <dgm:spPr/>
      <dgm:t>
        <a:bodyPr/>
        <a:lstStyle/>
        <a:p>
          <a:endParaRPr lang="en-US"/>
        </a:p>
      </dgm:t>
    </dgm:pt>
    <dgm:pt modelId="{91846C4A-B6A5-48F7-9711-454803867686}" type="sibTrans" cxnId="{C2AD9C5F-DDCE-42A5-9352-2306CB36A7AB}">
      <dgm:prSet/>
      <dgm:spPr/>
      <dgm:t>
        <a:bodyPr/>
        <a:lstStyle/>
        <a:p>
          <a:endParaRPr lang="en-US"/>
        </a:p>
      </dgm:t>
    </dgm:pt>
    <dgm:pt modelId="{16CD097E-7099-4A0F-A21F-E6ECDB5CAA0F}">
      <dgm:prSet phldrT="[Text]"/>
      <dgm:spPr/>
      <dgm:t>
        <a:bodyPr/>
        <a:lstStyle/>
        <a:p>
          <a:r>
            <a:rPr lang="en-US" dirty="0" err="1"/>
            <a:t>Hội</a:t>
          </a:r>
          <a:r>
            <a:rPr lang="en-US" dirty="0"/>
            <a:t> </a:t>
          </a:r>
          <a:r>
            <a:rPr lang="en-US" dirty="0" err="1"/>
            <a:t>chứng</a:t>
          </a:r>
          <a:r>
            <a:rPr lang="en-US" dirty="0"/>
            <a:t> </a:t>
          </a:r>
          <a:r>
            <a:rPr lang="en-US" dirty="0" err="1"/>
            <a:t>đáp</a:t>
          </a:r>
          <a:r>
            <a:rPr lang="en-US" dirty="0"/>
            <a:t> </a:t>
          </a:r>
          <a:r>
            <a:rPr lang="en-US" dirty="0" err="1"/>
            <a:t>ứng</a:t>
          </a:r>
          <a:r>
            <a:rPr lang="en-US" dirty="0"/>
            <a:t> </a:t>
          </a:r>
          <a:r>
            <a:rPr lang="en-US" dirty="0" err="1"/>
            <a:t>viêm</a:t>
          </a:r>
          <a:r>
            <a:rPr lang="en-US" dirty="0"/>
            <a:t> </a:t>
          </a:r>
          <a:r>
            <a:rPr lang="en-US" dirty="0" err="1"/>
            <a:t>toàn</a:t>
          </a:r>
          <a:r>
            <a:rPr lang="en-US" dirty="0"/>
            <a:t> </a:t>
          </a:r>
          <a:r>
            <a:rPr lang="en-US" dirty="0" err="1"/>
            <a:t>thân</a:t>
          </a:r>
          <a:endParaRPr lang="en-US" dirty="0"/>
        </a:p>
      </dgm:t>
    </dgm:pt>
    <dgm:pt modelId="{09E984CE-28CE-4E92-B004-4ABFDFC02810}" type="parTrans" cxnId="{649A87AE-551D-40F7-A099-3E03736B5914}">
      <dgm:prSet/>
      <dgm:spPr/>
      <dgm:t>
        <a:bodyPr/>
        <a:lstStyle/>
        <a:p>
          <a:endParaRPr lang="en-US"/>
        </a:p>
      </dgm:t>
    </dgm:pt>
    <dgm:pt modelId="{9D28072F-9587-4274-AB79-4041C768701C}" type="sibTrans" cxnId="{649A87AE-551D-40F7-A099-3E03736B5914}">
      <dgm:prSet/>
      <dgm:spPr/>
      <dgm:t>
        <a:bodyPr/>
        <a:lstStyle/>
        <a:p>
          <a:endParaRPr lang="en-US"/>
        </a:p>
      </dgm:t>
    </dgm:pt>
    <dgm:pt modelId="{AF1C1A89-094F-4637-AC1A-A327EE47D197}">
      <dgm:prSet phldrT="[Text]"/>
      <dgm:spPr/>
      <dgm:t>
        <a:bodyPr/>
        <a:lstStyle/>
        <a:p>
          <a:r>
            <a:rPr lang="en-US"/>
            <a:t>Nhiễm trùng, nhiễm trùng nặng, shock nhiễm trùng</a:t>
          </a:r>
        </a:p>
      </dgm:t>
    </dgm:pt>
    <dgm:pt modelId="{3876B90A-6529-466A-B885-AB9F530C2650}" type="parTrans" cxnId="{460935EF-DF54-4C60-9F5B-A0DD4FFF7F62}">
      <dgm:prSet/>
      <dgm:spPr/>
      <dgm:t>
        <a:bodyPr/>
        <a:lstStyle/>
        <a:p>
          <a:endParaRPr lang="en-US"/>
        </a:p>
      </dgm:t>
    </dgm:pt>
    <dgm:pt modelId="{ACAD98FC-E036-475A-AF18-472933003388}" type="sibTrans" cxnId="{460935EF-DF54-4C60-9F5B-A0DD4FFF7F62}">
      <dgm:prSet/>
      <dgm:spPr/>
      <dgm:t>
        <a:bodyPr/>
        <a:lstStyle/>
        <a:p>
          <a:endParaRPr lang="en-US"/>
        </a:p>
      </dgm:t>
    </dgm:pt>
    <dgm:pt modelId="{12082C32-B4B4-4F6F-8B9B-9CBAE6369C97}" type="pres">
      <dgm:prSet presAssocID="{DCAE46B7-B475-4CC7-B2EE-A3FCBCEE1075}" presName="linearFlow" presStyleCnt="0">
        <dgm:presLayoutVars>
          <dgm:dir/>
          <dgm:animLvl val="lvl"/>
          <dgm:resizeHandles val="exact"/>
        </dgm:presLayoutVars>
      </dgm:prSet>
      <dgm:spPr/>
      <dgm:t>
        <a:bodyPr/>
        <a:lstStyle/>
        <a:p>
          <a:endParaRPr lang="en-US"/>
        </a:p>
      </dgm:t>
    </dgm:pt>
    <dgm:pt modelId="{879FFA94-2FF8-428E-A1FE-8C053D19CD40}" type="pres">
      <dgm:prSet presAssocID="{74D07FB1-E13B-4E39-9456-14DDD4FE5752}" presName="composite" presStyleCnt="0"/>
      <dgm:spPr/>
    </dgm:pt>
    <dgm:pt modelId="{79D03801-3E67-4D8C-AFD7-6C762A6D345C}" type="pres">
      <dgm:prSet presAssocID="{74D07FB1-E13B-4E39-9456-14DDD4FE5752}" presName="parTx" presStyleLbl="node1" presStyleIdx="0" presStyleCnt="3">
        <dgm:presLayoutVars>
          <dgm:chMax val="0"/>
          <dgm:chPref val="0"/>
          <dgm:bulletEnabled val="1"/>
        </dgm:presLayoutVars>
      </dgm:prSet>
      <dgm:spPr/>
      <dgm:t>
        <a:bodyPr/>
        <a:lstStyle/>
        <a:p>
          <a:endParaRPr lang="en-US"/>
        </a:p>
      </dgm:t>
    </dgm:pt>
    <dgm:pt modelId="{21AC2B82-F6D4-4B0A-8A22-A0AE09F7CF18}" type="pres">
      <dgm:prSet presAssocID="{74D07FB1-E13B-4E39-9456-14DDD4FE5752}" presName="parSh" presStyleLbl="node1" presStyleIdx="0" presStyleCnt="3"/>
      <dgm:spPr/>
      <dgm:t>
        <a:bodyPr/>
        <a:lstStyle/>
        <a:p>
          <a:endParaRPr lang="en-US"/>
        </a:p>
      </dgm:t>
    </dgm:pt>
    <dgm:pt modelId="{212E61BD-56B2-4521-A5DE-AD223A2A8E06}" type="pres">
      <dgm:prSet presAssocID="{74D07FB1-E13B-4E39-9456-14DDD4FE5752}" presName="desTx" presStyleLbl="fgAcc1" presStyleIdx="0" presStyleCnt="3">
        <dgm:presLayoutVars>
          <dgm:bulletEnabled val="1"/>
        </dgm:presLayoutVars>
      </dgm:prSet>
      <dgm:spPr/>
      <dgm:t>
        <a:bodyPr/>
        <a:lstStyle/>
        <a:p>
          <a:endParaRPr lang="en-US"/>
        </a:p>
      </dgm:t>
    </dgm:pt>
    <dgm:pt modelId="{C0B9481A-D5A1-48AB-A607-B440A9BDDB43}" type="pres">
      <dgm:prSet presAssocID="{808C641B-EB2E-41C1-8FFE-23A188734948}" presName="sibTrans" presStyleLbl="sibTrans2D1" presStyleIdx="0" presStyleCnt="2"/>
      <dgm:spPr/>
      <dgm:t>
        <a:bodyPr/>
        <a:lstStyle/>
        <a:p>
          <a:endParaRPr lang="en-US"/>
        </a:p>
      </dgm:t>
    </dgm:pt>
    <dgm:pt modelId="{DDE2EFAE-A771-41EA-9F80-6804BDC35B33}" type="pres">
      <dgm:prSet presAssocID="{808C641B-EB2E-41C1-8FFE-23A188734948}" presName="connTx" presStyleLbl="sibTrans2D1" presStyleIdx="0" presStyleCnt="2"/>
      <dgm:spPr/>
      <dgm:t>
        <a:bodyPr/>
        <a:lstStyle/>
        <a:p>
          <a:endParaRPr lang="en-US"/>
        </a:p>
      </dgm:t>
    </dgm:pt>
    <dgm:pt modelId="{63C26D52-8A95-40CE-83E5-6125D3D7EF17}" type="pres">
      <dgm:prSet presAssocID="{8692B1C9-4B45-41F7-A9CD-3BBF5ACC03C8}" presName="composite" presStyleCnt="0"/>
      <dgm:spPr/>
    </dgm:pt>
    <dgm:pt modelId="{E9C64EE5-09B2-4E19-A950-14E7ECB4AD27}" type="pres">
      <dgm:prSet presAssocID="{8692B1C9-4B45-41F7-A9CD-3BBF5ACC03C8}" presName="parTx" presStyleLbl="node1" presStyleIdx="0" presStyleCnt="3">
        <dgm:presLayoutVars>
          <dgm:chMax val="0"/>
          <dgm:chPref val="0"/>
          <dgm:bulletEnabled val="1"/>
        </dgm:presLayoutVars>
      </dgm:prSet>
      <dgm:spPr/>
      <dgm:t>
        <a:bodyPr/>
        <a:lstStyle/>
        <a:p>
          <a:endParaRPr lang="en-US"/>
        </a:p>
      </dgm:t>
    </dgm:pt>
    <dgm:pt modelId="{E4034536-3CED-409E-8253-95EC7D192E9E}" type="pres">
      <dgm:prSet presAssocID="{8692B1C9-4B45-41F7-A9CD-3BBF5ACC03C8}" presName="parSh" presStyleLbl="node1" presStyleIdx="1" presStyleCnt="3"/>
      <dgm:spPr/>
      <dgm:t>
        <a:bodyPr/>
        <a:lstStyle/>
        <a:p>
          <a:endParaRPr lang="en-US"/>
        </a:p>
      </dgm:t>
    </dgm:pt>
    <dgm:pt modelId="{A79E804E-F40C-4821-A1FE-C3C8FDA9A0E0}" type="pres">
      <dgm:prSet presAssocID="{8692B1C9-4B45-41F7-A9CD-3BBF5ACC03C8}" presName="desTx" presStyleLbl="fgAcc1" presStyleIdx="1" presStyleCnt="3">
        <dgm:presLayoutVars>
          <dgm:bulletEnabled val="1"/>
        </dgm:presLayoutVars>
      </dgm:prSet>
      <dgm:spPr/>
      <dgm:t>
        <a:bodyPr/>
        <a:lstStyle/>
        <a:p>
          <a:endParaRPr lang="en-US"/>
        </a:p>
      </dgm:t>
    </dgm:pt>
    <dgm:pt modelId="{6ABCF569-4ECC-491B-BDDB-85478A6D1A5D}" type="pres">
      <dgm:prSet presAssocID="{DE89F1FD-7799-4665-921B-8CB4DB6A59DB}" presName="sibTrans" presStyleLbl="sibTrans2D1" presStyleIdx="1" presStyleCnt="2"/>
      <dgm:spPr/>
      <dgm:t>
        <a:bodyPr/>
        <a:lstStyle/>
        <a:p>
          <a:endParaRPr lang="en-US"/>
        </a:p>
      </dgm:t>
    </dgm:pt>
    <dgm:pt modelId="{0956C95B-C5AB-486C-94DD-7891E3301F4F}" type="pres">
      <dgm:prSet presAssocID="{DE89F1FD-7799-4665-921B-8CB4DB6A59DB}" presName="connTx" presStyleLbl="sibTrans2D1" presStyleIdx="1" presStyleCnt="2"/>
      <dgm:spPr/>
      <dgm:t>
        <a:bodyPr/>
        <a:lstStyle/>
        <a:p>
          <a:endParaRPr lang="en-US"/>
        </a:p>
      </dgm:t>
    </dgm:pt>
    <dgm:pt modelId="{928003B6-9F82-4A33-8F28-D892D9B4DD5E}" type="pres">
      <dgm:prSet presAssocID="{6E038D87-1469-49AE-B1AA-99DFFB7ECBF9}" presName="composite" presStyleCnt="0"/>
      <dgm:spPr/>
    </dgm:pt>
    <dgm:pt modelId="{D79CE166-6FDE-4EF2-8FC0-7CB9D552C9EC}" type="pres">
      <dgm:prSet presAssocID="{6E038D87-1469-49AE-B1AA-99DFFB7ECBF9}" presName="parTx" presStyleLbl="node1" presStyleIdx="1" presStyleCnt="3">
        <dgm:presLayoutVars>
          <dgm:chMax val="0"/>
          <dgm:chPref val="0"/>
          <dgm:bulletEnabled val="1"/>
        </dgm:presLayoutVars>
      </dgm:prSet>
      <dgm:spPr/>
      <dgm:t>
        <a:bodyPr/>
        <a:lstStyle/>
        <a:p>
          <a:endParaRPr lang="en-US"/>
        </a:p>
      </dgm:t>
    </dgm:pt>
    <dgm:pt modelId="{C436584B-EA89-4ED0-966E-DB342779E31C}" type="pres">
      <dgm:prSet presAssocID="{6E038D87-1469-49AE-B1AA-99DFFB7ECBF9}" presName="parSh" presStyleLbl="node1" presStyleIdx="2" presStyleCnt="3"/>
      <dgm:spPr/>
      <dgm:t>
        <a:bodyPr/>
        <a:lstStyle/>
        <a:p>
          <a:endParaRPr lang="en-US"/>
        </a:p>
      </dgm:t>
    </dgm:pt>
    <dgm:pt modelId="{DD625275-7B86-47D4-A6BA-FDC164127C45}" type="pres">
      <dgm:prSet presAssocID="{6E038D87-1469-49AE-B1AA-99DFFB7ECBF9}" presName="desTx" presStyleLbl="fgAcc1" presStyleIdx="2" presStyleCnt="3">
        <dgm:presLayoutVars>
          <dgm:bulletEnabled val="1"/>
        </dgm:presLayoutVars>
      </dgm:prSet>
      <dgm:spPr/>
      <dgm:t>
        <a:bodyPr/>
        <a:lstStyle/>
        <a:p>
          <a:endParaRPr lang="en-US"/>
        </a:p>
      </dgm:t>
    </dgm:pt>
  </dgm:ptLst>
  <dgm:cxnLst>
    <dgm:cxn modelId="{86DE001B-1117-412F-AE18-072A3C8B0868}" srcId="{74D07FB1-E13B-4E39-9456-14DDD4FE5752}" destId="{90854235-8FCD-401B-96C5-A95692A4F696}" srcOrd="4" destOrd="0" parTransId="{468F657C-4E09-491D-A3C0-3E71784C6D1A}" sibTransId="{E9601A29-51B5-446A-930D-29C1C5349068}"/>
    <dgm:cxn modelId="{A7876BA2-82AF-4858-9E9A-666A156F048B}" srcId="{8692B1C9-4B45-41F7-A9CD-3BBF5ACC03C8}" destId="{FA050323-4F02-4356-B15E-05BAAA88001A}" srcOrd="2" destOrd="0" parTransId="{D431C64C-4CD6-40D9-ABF3-8D571F0F181B}" sibTransId="{F7740F1F-197F-4C69-A43F-D9107E6D8BFF}"/>
    <dgm:cxn modelId="{9739F085-BE6B-4A61-998F-028297C4D626}" srcId="{8692B1C9-4B45-41F7-A9CD-3BBF5ACC03C8}" destId="{B3421B34-359F-407C-AFB0-8492258A8318}" srcOrd="4" destOrd="0" parTransId="{5CEE3593-A93B-4C0A-BFDE-C18DB2856389}" sibTransId="{426CF711-6D0A-4AE9-A065-062D9AC02DB6}"/>
    <dgm:cxn modelId="{70A365E0-A2D8-4AA3-9297-F020F83BB518}" type="presOf" srcId="{E0166F8F-A020-4A7C-A3AE-94AB4641E653}" destId="{A79E804E-F40C-4821-A1FE-C3C8FDA9A0E0}" srcOrd="0" destOrd="1" presId="urn:microsoft.com/office/officeart/2005/8/layout/process3"/>
    <dgm:cxn modelId="{1BAF0AE1-0A08-4534-9B34-97BEC342ACF5}" type="presOf" srcId="{808C641B-EB2E-41C1-8FFE-23A188734948}" destId="{DDE2EFAE-A771-41EA-9F80-6804BDC35B33}" srcOrd="1" destOrd="0" presId="urn:microsoft.com/office/officeart/2005/8/layout/process3"/>
    <dgm:cxn modelId="{9269C0A4-BAC3-45C4-81C8-B1FAECA57ABD}" srcId="{DCAE46B7-B475-4CC7-B2EE-A3FCBCEE1075}" destId="{74D07FB1-E13B-4E39-9456-14DDD4FE5752}" srcOrd="0" destOrd="0" parTransId="{FE11E792-4B74-43AE-86A3-6F9922FD41E8}" sibTransId="{808C641B-EB2E-41C1-8FFE-23A188734948}"/>
    <dgm:cxn modelId="{7135D056-F33B-407C-96AA-655B57D124F3}" type="presOf" srcId="{B3421B34-359F-407C-AFB0-8492258A8318}" destId="{A79E804E-F40C-4821-A1FE-C3C8FDA9A0E0}" srcOrd="0" destOrd="4" presId="urn:microsoft.com/office/officeart/2005/8/layout/process3"/>
    <dgm:cxn modelId="{B625D476-D432-4561-B608-1E013AC769AC}" type="presOf" srcId="{6E038D87-1469-49AE-B1AA-99DFFB7ECBF9}" destId="{C436584B-EA89-4ED0-966E-DB342779E31C}" srcOrd="1" destOrd="0" presId="urn:microsoft.com/office/officeart/2005/8/layout/process3"/>
    <dgm:cxn modelId="{7E76D472-5859-4CAB-AF63-BA3A999E2281}" srcId="{74D07FB1-E13B-4E39-9456-14DDD4FE5752}" destId="{E83E75FC-C272-42E2-9D4F-0FFCA60D8E17}" srcOrd="1" destOrd="0" parTransId="{FC9BC7E5-DBF3-4ADD-8393-FBB380CE3797}" sibTransId="{4BB27BA1-B6B5-4232-B2C9-8AE4E5CFE8FC}"/>
    <dgm:cxn modelId="{8D6BABB6-F44F-4BC8-B0C5-81A85D88E66A}" srcId="{DCAE46B7-B475-4CC7-B2EE-A3FCBCEE1075}" destId="{8692B1C9-4B45-41F7-A9CD-3BBF5ACC03C8}" srcOrd="1" destOrd="0" parTransId="{ED2D92D4-ADAE-437F-95E7-0B956AE13BFB}" sibTransId="{DE89F1FD-7799-4665-921B-8CB4DB6A59DB}"/>
    <dgm:cxn modelId="{09C5B8C9-DCBB-4679-905F-B78566294EBD}" srcId="{6E038D87-1469-49AE-B1AA-99DFFB7ECBF9}" destId="{4F483EA6-5F27-4B28-9B46-0FE6EEDDEEE9}" srcOrd="0" destOrd="0" parTransId="{D4114829-D95A-449C-913D-2DC995B25A84}" sibTransId="{16553460-08CF-4933-8340-F9CC0CB6A830}"/>
    <dgm:cxn modelId="{ED112858-76C7-4DC9-8BD6-4989DE9EDFD1}" srcId="{8692B1C9-4B45-41F7-A9CD-3BBF5ACC03C8}" destId="{2AA6B52B-0D20-495D-8ECE-7BE7ABC9B44F}" srcOrd="0" destOrd="0" parTransId="{E70D69D8-714D-45FE-85FA-BA0773BB17CE}" sibTransId="{84DBA851-183D-4D7E-B696-152C17FF58D3}"/>
    <dgm:cxn modelId="{620493FA-8321-4081-A139-D3C0A5A692AD}" type="presOf" srcId="{8692B1C9-4B45-41F7-A9CD-3BBF5ACC03C8}" destId="{E4034536-3CED-409E-8253-95EC7D192E9E}" srcOrd="1" destOrd="0" presId="urn:microsoft.com/office/officeart/2005/8/layout/process3"/>
    <dgm:cxn modelId="{8BAFC8B4-752A-4ABF-AA3D-71C64A904AEF}" type="presOf" srcId="{90854235-8FCD-401B-96C5-A95692A4F696}" destId="{212E61BD-56B2-4521-A5DE-AD223A2A8E06}" srcOrd="0" destOrd="4" presId="urn:microsoft.com/office/officeart/2005/8/layout/process3"/>
    <dgm:cxn modelId="{D0F486A5-D718-43A8-8D14-DF3836BB106B}" srcId="{DCAE46B7-B475-4CC7-B2EE-A3FCBCEE1075}" destId="{6E038D87-1469-49AE-B1AA-99DFFB7ECBF9}" srcOrd="2" destOrd="0" parTransId="{CD718A5A-601D-47C9-88F4-CF4365478B64}" sibTransId="{BCC55ED8-5213-4B09-9100-8D39427A7F58}"/>
    <dgm:cxn modelId="{460935EF-DF54-4C60-9F5B-A0DD4FFF7F62}" srcId="{6E038D87-1469-49AE-B1AA-99DFFB7ECBF9}" destId="{AF1C1A89-094F-4637-AC1A-A327EE47D197}" srcOrd="3" destOrd="0" parTransId="{3876B90A-6529-466A-B885-AB9F530C2650}" sibTransId="{ACAD98FC-E036-475A-AF18-472933003388}"/>
    <dgm:cxn modelId="{471DB818-096B-422E-AE96-57E1FD8D53C6}" srcId="{74D07FB1-E13B-4E39-9456-14DDD4FE5752}" destId="{CF6649CE-89DA-43CA-89AB-E348BBB34047}" srcOrd="2" destOrd="0" parTransId="{5ED60548-E5FC-4D0A-9F27-3A0F094BCBE3}" sibTransId="{AA3FC56A-758F-4F90-9F20-FE5E33BEF3FF}"/>
    <dgm:cxn modelId="{02A0A9F2-CA40-43D7-999F-210D7FF73184}" type="presOf" srcId="{DE89F1FD-7799-4665-921B-8CB4DB6A59DB}" destId="{0956C95B-C5AB-486C-94DD-7891E3301F4F}" srcOrd="1" destOrd="0" presId="urn:microsoft.com/office/officeart/2005/8/layout/process3"/>
    <dgm:cxn modelId="{C057EBC1-8AD4-4A63-B502-1A0FE975BDB8}" srcId="{74D07FB1-E13B-4E39-9456-14DDD4FE5752}" destId="{011FA6AD-175E-4DE6-BF6F-F6C9B1172CAB}" srcOrd="0" destOrd="0" parTransId="{AFCD76E6-83A1-479A-9B37-037FB1F6AF37}" sibTransId="{54D409E7-AE7E-43DA-9C44-56D3E46AAC75}"/>
    <dgm:cxn modelId="{86F545F5-B26D-4B55-B28B-47893D85B676}" type="presOf" srcId="{74D07FB1-E13B-4E39-9456-14DDD4FE5752}" destId="{21AC2B82-F6D4-4B0A-8A22-A0AE09F7CF18}" srcOrd="1" destOrd="0" presId="urn:microsoft.com/office/officeart/2005/8/layout/process3"/>
    <dgm:cxn modelId="{D800455F-9400-42DF-B0D7-C12E7CAFA644}" type="presOf" srcId="{808C641B-EB2E-41C1-8FFE-23A188734948}" destId="{C0B9481A-D5A1-48AB-A607-B440A9BDDB43}" srcOrd="0" destOrd="0" presId="urn:microsoft.com/office/officeart/2005/8/layout/process3"/>
    <dgm:cxn modelId="{E4AA2297-32EB-49A5-B16B-BEB3C4D4AB8A}" srcId="{8692B1C9-4B45-41F7-A9CD-3BBF5ACC03C8}" destId="{E0166F8F-A020-4A7C-A3AE-94AB4641E653}" srcOrd="1" destOrd="0" parTransId="{ECA9F676-25C6-4456-A372-E5BC02C2FC4C}" sibTransId="{B69CCBB8-0A4D-4568-9566-5E851251C6D1}"/>
    <dgm:cxn modelId="{22BCE120-A690-438A-AB3C-F4E7EF534110}" type="presOf" srcId="{15C494D9-D78F-48C4-8816-016B1A5DD628}" destId="{DD625275-7B86-47D4-A6BA-FDC164127C45}" srcOrd="0" destOrd="1" presId="urn:microsoft.com/office/officeart/2005/8/layout/process3"/>
    <dgm:cxn modelId="{33B402D0-B838-433F-A2BB-28C8EFD2EF38}" srcId="{8692B1C9-4B45-41F7-A9CD-3BBF5ACC03C8}" destId="{82AF6E4E-D2FF-4726-B049-B229EC66CD9C}" srcOrd="3" destOrd="0" parTransId="{C37754BE-D776-4377-9EA9-D12E434C86C5}" sibTransId="{495D6A78-BCAE-45A2-8A8B-E7A8EEA9A1F4}"/>
    <dgm:cxn modelId="{82C66BA9-8E99-4A59-9666-96C9E2F030AE}" type="presOf" srcId="{81A0C2CF-C339-4B37-B02C-821FF7A111F1}" destId="{212E61BD-56B2-4521-A5DE-AD223A2A8E06}" srcOrd="0" destOrd="3" presId="urn:microsoft.com/office/officeart/2005/8/layout/process3"/>
    <dgm:cxn modelId="{94883F63-B01E-43C6-94E3-5BA05C34265E}" type="presOf" srcId="{16CD097E-7099-4A0F-A21F-E6ECDB5CAA0F}" destId="{DD625275-7B86-47D4-A6BA-FDC164127C45}" srcOrd="0" destOrd="2" presId="urn:microsoft.com/office/officeart/2005/8/layout/process3"/>
    <dgm:cxn modelId="{F5E61328-8528-4AC5-8895-9BE0CC8C04F6}" type="presOf" srcId="{2AA6B52B-0D20-495D-8ECE-7BE7ABC9B44F}" destId="{A79E804E-F40C-4821-A1FE-C3C8FDA9A0E0}" srcOrd="0" destOrd="0" presId="urn:microsoft.com/office/officeart/2005/8/layout/process3"/>
    <dgm:cxn modelId="{649A87AE-551D-40F7-A099-3E03736B5914}" srcId="{6E038D87-1469-49AE-B1AA-99DFFB7ECBF9}" destId="{16CD097E-7099-4A0F-A21F-E6ECDB5CAA0F}" srcOrd="2" destOrd="0" parTransId="{09E984CE-28CE-4E92-B004-4ABFDFC02810}" sibTransId="{9D28072F-9587-4274-AB79-4041C768701C}"/>
    <dgm:cxn modelId="{59D04924-A87B-4625-B13C-2052CF2C3A7C}" type="presOf" srcId="{82AF6E4E-D2FF-4726-B049-B229EC66CD9C}" destId="{A79E804E-F40C-4821-A1FE-C3C8FDA9A0E0}" srcOrd="0" destOrd="3" presId="urn:microsoft.com/office/officeart/2005/8/layout/process3"/>
    <dgm:cxn modelId="{965C592A-1C56-41A7-AD67-4FE00D463A58}" type="presOf" srcId="{011FA6AD-175E-4DE6-BF6F-F6C9B1172CAB}" destId="{212E61BD-56B2-4521-A5DE-AD223A2A8E06}" srcOrd="0" destOrd="0" presId="urn:microsoft.com/office/officeart/2005/8/layout/process3"/>
    <dgm:cxn modelId="{8D5C75B0-8E82-4873-9002-DBEF63470B58}" type="presOf" srcId="{DCAE46B7-B475-4CC7-B2EE-A3FCBCEE1075}" destId="{12082C32-B4B4-4F6F-8B9B-9CBAE6369C97}" srcOrd="0" destOrd="0" presId="urn:microsoft.com/office/officeart/2005/8/layout/process3"/>
    <dgm:cxn modelId="{85D1CE8B-9863-4BF5-9B63-5275577DCC1B}" type="presOf" srcId="{8692B1C9-4B45-41F7-A9CD-3BBF5ACC03C8}" destId="{E9C64EE5-09B2-4E19-A950-14E7ECB4AD27}" srcOrd="0" destOrd="0" presId="urn:microsoft.com/office/officeart/2005/8/layout/process3"/>
    <dgm:cxn modelId="{2CCABF31-4CF1-4A1C-8B20-77B7387FA6EE}" srcId="{74D07FB1-E13B-4E39-9456-14DDD4FE5752}" destId="{81A0C2CF-C339-4B37-B02C-821FF7A111F1}" srcOrd="3" destOrd="0" parTransId="{7B330CC7-5B3D-4842-A72B-AC86E515CA48}" sibTransId="{9590D5E8-D606-4D4A-9304-0C6441129F27}"/>
    <dgm:cxn modelId="{D4DB7FA6-8B85-40A7-B92D-CDD32AFFC2C2}" type="presOf" srcId="{74D07FB1-E13B-4E39-9456-14DDD4FE5752}" destId="{79D03801-3E67-4D8C-AFD7-6C762A6D345C}" srcOrd="0" destOrd="0" presId="urn:microsoft.com/office/officeart/2005/8/layout/process3"/>
    <dgm:cxn modelId="{70387358-F77B-4A53-A308-4A090244AF2C}" type="presOf" srcId="{DE89F1FD-7799-4665-921B-8CB4DB6A59DB}" destId="{6ABCF569-4ECC-491B-BDDB-85478A6D1A5D}" srcOrd="0" destOrd="0" presId="urn:microsoft.com/office/officeart/2005/8/layout/process3"/>
    <dgm:cxn modelId="{522418A5-E9BC-49AB-BD95-BCE0832023EE}" type="presOf" srcId="{AF1C1A89-094F-4637-AC1A-A327EE47D197}" destId="{DD625275-7B86-47D4-A6BA-FDC164127C45}" srcOrd="0" destOrd="3" presId="urn:microsoft.com/office/officeart/2005/8/layout/process3"/>
    <dgm:cxn modelId="{438F6287-02BD-4BA2-9992-6EEB0A98E832}" type="presOf" srcId="{FA050323-4F02-4356-B15E-05BAAA88001A}" destId="{A79E804E-F40C-4821-A1FE-C3C8FDA9A0E0}" srcOrd="0" destOrd="2" presId="urn:microsoft.com/office/officeart/2005/8/layout/process3"/>
    <dgm:cxn modelId="{C2AD9C5F-DDCE-42A5-9352-2306CB36A7AB}" srcId="{6E038D87-1469-49AE-B1AA-99DFFB7ECBF9}" destId="{15C494D9-D78F-48C4-8816-016B1A5DD628}" srcOrd="1" destOrd="0" parTransId="{BF4AD89D-F2D9-4A63-9028-675CF9645159}" sibTransId="{91846C4A-B6A5-48F7-9711-454803867686}"/>
    <dgm:cxn modelId="{D2D8F699-FABB-42E0-BDBF-80373385D616}" type="presOf" srcId="{6E038D87-1469-49AE-B1AA-99DFFB7ECBF9}" destId="{D79CE166-6FDE-4EF2-8FC0-7CB9D552C9EC}" srcOrd="0" destOrd="0" presId="urn:microsoft.com/office/officeart/2005/8/layout/process3"/>
    <dgm:cxn modelId="{8C832CC9-1217-4D42-B963-0878804AD6BF}" type="presOf" srcId="{4F483EA6-5F27-4B28-9B46-0FE6EEDDEEE9}" destId="{DD625275-7B86-47D4-A6BA-FDC164127C45}" srcOrd="0" destOrd="0" presId="urn:microsoft.com/office/officeart/2005/8/layout/process3"/>
    <dgm:cxn modelId="{E6A3661A-92C9-4FF0-BE07-1557B0BA892A}" type="presOf" srcId="{CF6649CE-89DA-43CA-89AB-E348BBB34047}" destId="{212E61BD-56B2-4521-A5DE-AD223A2A8E06}" srcOrd="0" destOrd="2" presId="urn:microsoft.com/office/officeart/2005/8/layout/process3"/>
    <dgm:cxn modelId="{3529AF97-797C-4D13-99B9-A80FA31BFFA2}" type="presOf" srcId="{E83E75FC-C272-42E2-9D4F-0FFCA60D8E17}" destId="{212E61BD-56B2-4521-A5DE-AD223A2A8E06}" srcOrd="0" destOrd="1" presId="urn:microsoft.com/office/officeart/2005/8/layout/process3"/>
    <dgm:cxn modelId="{9E6FBF6C-FE5D-4A64-8B7B-650918081A78}" type="presParOf" srcId="{12082C32-B4B4-4F6F-8B9B-9CBAE6369C97}" destId="{879FFA94-2FF8-428E-A1FE-8C053D19CD40}" srcOrd="0" destOrd="0" presId="urn:microsoft.com/office/officeart/2005/8/layout/process3"/>
    <dgm:cxn modelId="{6D047C02-3BAC-4B31-B68C-5319248A0CF3}" type="presParOf" srcId="{879FFA94-2FF8-428E-A1FE-8C053D19CD40}" destId="{79D03801-3E67-4D8C-AFD7-6C762A6D345C}" srcOrd="0" destOrd="0" presId="urn:microsoft.com/office/officeart/2005/8/layout/process3"/>
    <dgm:cxn modelId="{C5DC0E01-9056-4E2D-9BB9-C600A1C7D11F}" type="presParOf" srcId="{879FFA94-2FF8-428E-A1FE-8C053D19CD40}" destId="{21AC2B82-F6D4-4B0A-8A22-A0AE09F7CF18}" srcOrd="1" destOrd="0" presId="urn:microsoft.com/office/officeart/2005/8/layout/process3"/>
    <dgm:cxn modelId="{3C59A12D-1D33-41DC-B32A-0C0B8FEDB0AE}" type="presParOf" srcId="{879FFA94-2FF8-428E-A1FE-8C053D19CD40}" destId="{212E61BD-56B2-4521-A5DE-AD223A2A8E06}" srcOrd="2" destOrd="0" presId="urn:microsoft.com/office/officeart/2005/8/layout/process3"/>
    <dgm:cxn modelId="{EAFD6BB2-8496-4DE3-8FF6-A240880DC6F2}" type="presParOf" srcId="{12082C32-B4B4-4F6F-8B9B-9CBAE6369C97}" destId="{C0B9481A-D5A1-48AB-A607-B440A9BDDB43}" srcOrd="1" destOrd="0" presId="urn:microsoft.com/office/officeart/2005/8/layout/process3"/>
    <dgm:cxn modelId="{95B10652-1E9F-4B48-9444-F0A2C45B00ED}" type="presParOf" srcId="{C0B9481A-D5A1-48AB-A607-B440A9BDDB43}" destId="{DDE2EFAE-A771-41EA-9F80-6804BDC35B33}" srcOrd="0" destOrd="0" presId="urn:microsoft.com/office/officeart/2005/8/layout/process3"/>
    <dgm:cxn modelId="{11A7FE1D-5103-439B-9176-A31FF5B2BB07}" type="presParOf" srcId="{12082C32-B4B4-4F6F-8B9B-9CBAE6369C97}" destId="{63C26D52-8A95-40CE-83E5-6125D3D7EF17}" srcOrd="2" destOrd="0" presId="urn:microsoft.com/office/officeart/2005/8/layout/process3"/>
    <dgm:cxn modelId="{6F66A54C-3EAA-48F9-A084-A45D8B228A05}" type="presParOf" srcId="{63C26D52-8A95-40CE-83E5-6125D3D7EF17}" destId="{E9C64EE5-09B2-4E19-A950-14E7ECB4AD27}" srcOrd="0" destOrd="0" presId="urn:microsoft.com/office/officeart/2005/8/layout/process3"/>
    <dgm:cxn modelId="{76BC17CE-FAC2-40B6-98A4-EAD3743E913F}" type="presParOf" srcId="{63C26D52-8A95-40CE-83E5-6125D3D7EF17}" destId="{E4034536-3CED-409E-8253-95EC7D192E9E}" srcOrd="1" destOrd="0" presId="urn:microsoft.com/office/officeart/2005/8/layout/process3"/>
    <dgm:cxn modelId="{A9F3BCC6-E700-4CD4-9EF3-4B1CD8C96C2C}" type="presParOf" srcId="{63C26D52-8A95-40CE-83E5-6125D3D7EF17}" destId="{A79E804E-F40C-4821-A1FE-C3C8FDA9A0E0}" srcOrd="2" destOrd="0" presId="urn:microsoft.com/office/officeart/2005/8/layout/process3"/>
    <dgm:cxn modelId="{6E665C65-281F-477F-8DD1-A520FFEB9BB4}" type="presParOf" srcId="{12082C32-B4B4-4F6F-8B9B-9CBAE6369C97}" destId="{6ABCF569-4ECC-491B-BDDB-85478A6D1A5D}" srcOrd="3" destOrd="0" presId="urn:microsoft.com/office/officeart/2005/8/layout/process3"/>
    <dgm:cxn modelId="{C13B794A-92AB-4AC1-A486-B8A12509228F}" type="presParOf" srcId="{6ABCF569-4ECC-491B-BDDB-85478A6D1A5D}" destId="{0956C95B-C5AB-486C-94DD-7891E3301F4F}" srcOrd="0" destOrd="0" presId="urn:microsoft.com/office/officeart/2005/8/layout/process3"/>
    <dgm:cxn modelId="{FFFB723B-17A4-4985-A71F-00F9F2667C3E}" type="presParOf" srcId="{12082C32-B4B4-4F6F-8B9B-9CBAE6369C97}" destId="{928003B6-9F82-4A33-8F28-D892D9B4DD5E}" srcOrd="4" destOrd="0" presId="urn:microsoft.com/office/officeart/2005/8/layout/process3"/>
    <dgm:cxn modelId="{5D520781-138D-414E-9556-4AC7E38E0645}" type="presParOf" srcId="{928003B6-9F82-4A33-8F28-D892D9B4DD5E}" destId="{D79CE166-6FDE-4EF2-8FC0-7CB9D552C9EC}" srcOrd="0" destOrd="0" presId="urn:microsoft.com/office/officeart/2005/8/layout/process3"/>
    <dgm:cxn modelId="{2F58C795-F10D-4E0E-B2F1-FC452D945731}" type="presParOf" srcId="{928003B6-9F82-4A33-8F28-D892D9B4DD5E}" destId="{C436584B-EA89-4ED0-966E-DB342779E31C}" srcOrd="1" destOrd="0" presId="urn:microsoft.com/office/officeart/2005/8/layout/process3"/>
    <dgm:cxn modelId="{0C160C17-C612-488D-B276-4D13026E0A36}" type="presParOf" srcId="{928003B6-9F82-4A33-8F28-D892D9B4DD5E}" destId="{DD625275-7B86-47D4-A6BA-FDC164127C45}" srcOrd="2" destOrd="0" presId="urn:microsoft.com/office/officeart/2005/8/layout/process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351FD01-2C48-4567-B259-BC349C0F39EE}"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n-US"/>
        </a:p>
      </dgm:t>
    </dgm:pt>
    <dgm:pt modelId="{C1A62682-B5CC-4E2F-A7A1-A625ABC4CA09}">
      <dgm:prSet phldrT="[Text]" custT="1"/>
      <dgm:spPr/>
      <dgm:t>
        <a:bodyPr lIns="91440" rIns="91440"/>
        <a:lstStyle/>
        <a:p>
          <a:r>
            <a:rPr lang="en-US" sz="2000">
              <a:latin typeface="Arial" panose="020B0604020202020204" pitchFamily="34" charset="0"/>
              <a:cs typeface="Arial" panose="020B0604020202020204" pitchFamily="34" charset="0"/>
            </a:rPr>
            <a:t>Thủng dạ dày tá tràng</a:t>
          </a:r>
        </a:p>
      </dgm:t>
    </dgm:pt>
    <dgm:pt modelId="{199542FA-0747-42FF-8D08-F94347D2E3C7}" type="parTrans" cxnId="{AAAD64E9-C76E-45EE-8DDE-550D092584F1}">
      <dgm:prSet/>
      <dgm:spPr/>
      <dgm:t>
        <a:bodyPr/>
        <a:lstStyle/>
        <a:p>
          <a:endParaRPr lang="en-US" sz="1600">
            <a:latin typeface="Arial" panose="020B0604020202020204" pitchFamily="34" charset="0"/>
            <a:cs typeface="Arial" panose="020B0604020202020204" pitchFamily="34" charset="0"/>
          </a:endParaRPr>
        </a:p>
      </dgm:t>
    </dgm:pt>
    <dgm:pt modelId="{5DB73153-0C82-4501-8D09-8526BB448F36}" type="sibTrans" cxnId="{AAAD64E9-C76E-45EE-8DDE-550D092584F1}">
      <dgm:prSet/>
      <dgm:spPr/>
      <dgm:t>
        <a:bodyPr/>
        <a:lstStyle/>
        <a:p>
          <a:endParaRPr lang="en-US" sz="1600">
            <a:latin typeface="Arial" panose="020B0604020202020204" pitchFamily="34" charset="0"/>
            <a:cs typeface="Arial" panose="020B0604020202020204" pitchFamily="34" charset="0"/>
          </a:endParaRPr>
        </a:p>
      </dgm:t>
    </dgm:pt>
    <dgm:pt modelId="{49F8A218-7A17-4CE8-B65D-A918008F4730}">
      <dgm:prSet phldrT="[Text]" custT="1"/>
      <dgm:spPr/>
      <dgm:t>
        <a:bodyPr lIns="91440" rIns="91440"/>
        <a:lstStyle/>
        <a:p>
          <a:r>
            <a:rPr lang="en-US" sz="2000">
              <a:latin typeface="Arial" panose="020B0604020202020204" pitchFamily="34" charset="0"/>
              <a:cs typeface="Arial" panose="020B0604020202020204" pitchFamily="34" charset="0"/>
            </a:rPr>
            <a:t>Mất dịch vào khoảng kẽ</a:t>
          </a:r>
        </a:p>
      </dgm:t>
    </dgm:pt>
    <dgm:pt modelId="{8C28599C-134C-4272-8699-6ADD08042CF6}" type="parTrans" cxnId="{EDC19580-0653-4D02-ADC0-A13128D71852}">
      <dgm:prSet/>
      <dgm:spPr/>
      <dgm:t>
        <a:bodyPr lIns="91440" rIns="91440"/>
        <a:lstStyle/>
        <a:p>
          <a:endParaRPr lang="en-US" sz="1600">
            <a:latin typeface="Arial" panose="020B0604020202020204" pitchFamily="34" charset="0"/>
            <a:cs typeface="Arial" panose="020B0604020202020204" pitchFamily="34" charset="0"/>
          </a:endParaRPr>
        </a:p>
      </dgm:t>
    </dgm:pt>
    <dgm:pt modelId="{40FF752E-1D5E-4820-AD2D-2BB91BFF7E0C}" type="sibTrans" cxnId="{EDC19580-0653-4D02-ADC0-A13128D71852}">
      <dgm:prSet/>
      <dgm:spPr/>
      <dgm:t>
        <a:bodyPr/>
        <a:lstStyle/>
        <a:p>
          <a:endParaRPr lang="en-US" sz="1600">
            <a:latin typeface="Arial" panose="020B0604020202020204" pitchFamily="34" charset="0"/>
            <a:cs typeface="Arial" panose="020B0604020202020204" pitchFamily="34" charset="0"/>
          </a:endParaRPr>
        </a:p>
      </dgm:t>
    </dgm:pt>
    <dgm:pt modelId="{8D422A93-1204-4D9B-9ACC-E40BC06EF54C}">
      <dgm:prSet phldrT="[Text]" custT="1"/>
      <dgm:spPr/>
      <dgm:t>
        <a:bodyPr lIns="91440" rIns="91440"/>
        <a:lstStyle/>
        <a:p>
          <a:r>
            <a:rPr lang="en-US" sz="2000">
              <a:latin typeface="Arial" panose="020B0604020202020204" pitchFamily="34" charset="0"/>
              <a:cs typeface="Arial" panose="020B0604020202020204" pitchFamily="34" charset="0"/>
            </a:rPr>
            <a:t>Nhiễm trùng ổ bụng</a:t>
          </a:r>
        </a:p>
      </dgm:t>
    </dgm:pt>
    <dgm:pt modelId="{486766E6-60F0-46A7-BB74-80ADB986FEAB}" type="parTrans" cxnId="{DA7A276B-A12F-4C75-B2C3-48B86CE55199}">
      <dgm:prSet/>
      <dgm:spPr/>
      <dgm:t>
        <a:bodyPr lIns="91440" rIns="91440"/>
        <a:lstStyle/>
        <a:p>
          <a:endParaRPr lang="en-US" sz="1600">
            <a:latin typeface="Arial" panose="020B0604020202020204" pitchFamily="34" charset="0"/>
            <a:cs typeface="Arial" panose="020B0604020202020204" pitchFamily="34" charset="0"/>
          </a:endParaRPr>
        </a:p>
      </dgm:t>
    </dgm:pt>
    <dgm:pt modelId="{E583C5CF-B629-4B7C-A4AA-C2B76CFF1F95}" type="sibTrans" cxnId="{DA7A276B-A12F-4C75-B2C3-48B86CE55199}">
      <dgm:prSet/>
      <dgm:spPr/>
      <dgm:t>
        <a:bodyPr/>
        <a:lstStyle/>
        <a:p>
          <a:endParaRPr lang="en-US" sz="1600">
            <a:latin typeface="Arial" panose="020B0604020202020204" pitchFamily="34" charset="0"/>
            <a:cs typeface="Arial" panose="020B0604020202020204" pitchFamily="34" charset="0"/>
          </a:endParaRPr>
        </a:p>
      </dgm:t>
    </dgm:pt>
    <dgm:pt modelId="{640AFE69-4A18-4BB6-ACD3-322EA55910B8}">
      <dgm:prSet phldrT="[Text]" custT="1"/>
      <dgm:spPr/>
      <dgm:t>
        <a:bodyPr lIns="91440" rIns="91440"/>
        <a:lstStyle/>
        <a:p>
          <a:r>
            <a:rPr lang="en-US" sz="2000">
              <a:latin typeface="Arial" panose="020B0604020202020204" pitchFamily="34" charset="0"/>
              <a:cs typeface="Arial" panose="020B0604020202020204" pitchFamily="34" charset="0"/>
            </a:rPr>
            <a:t>Nhiễm trùng nặng</a:t>
          </a:r>
        </a:p>
      </dgm:t>
    </dgm:pt>
    <dgm:pt modelId="{31DF6BDC-B85C-43BD-BCCD-C48F0A8C3AC1}" type="parTrans" cxnId="{51C6E658-91B8-40CD-851E-D99DC5818248}">
      <dgm:prSet/>
      <dgm:spPr/>
      <dgm:t>
        <a:bodyPr lIns="91440" rIns="91440"/>
        <a:lstStyle/>
        <a:p>
          <a:endParaRPr lang="en-US" sz="1600">
            <a:latin typeface="Arial" panose="020B0604020202020204" pitchFamily="34" charset="0"/>
            <a:cs typeface="Arial" panose="020B0604020202020204" pitchFamily="34" charset="0"/>
          </a:endParaRPr>
        </a:p>
      </dgm:t>
    </dgm:pt>
    <dgm:pt modelId="{E67BCF18-4EA1-4443-91C4-3334798B219E}" type="sibTrans" cxnId="{51C6E658-91B8-40CD-851E-D99DC5818248}">
      <dgm:prSet/>
      <dgm:spPr/>
      <dgm:t>
        <a:bodyPr/>
        <a:lstStyle/>
        <a:p>
          <a:endParaRPr lang="en-US" sz="1600">
            <a:latin typeface="Arial" panose="020B0604020202020204" pitchFamily="34" charset="0"/>
            <a:cs typeface="Arial" panose="020B0604020202020204" pitchFamily="34" charset="0"/>
          </a:endParaRPr>
        </a:p>
      </dgm:t>
    </dgm:pt>
    <dgm:pt modelId="{DD9D1788-FC02-4099-BA07-2A8A9ED066EB}">
      <dgm:prSet phldrT="[Text]" custT="1"/>
      <dgm:spPr/>
      <dgm:t>
        <a:bodyPr lIns="91440" rIns="91440"/>
        <a:lstStyle/>
        <a:p>
          <a:r>
            <a:rPr lang="en-US" sz="2000">
              <a:latin typeface="Arial" panose="020B0604020202020204" pitchFamily="34" charset="0"/>
              <a:cs typeface="Arial" panose="020B0604020202020204" pitchFamily="34" charset="0"/>
            </a:rPr>
            <a:t>Shock nhiễm trùng</a:t>
          </a:r>
        </a:p>
      </dgm:t>
    </dgm:pt>
    <dgm:pt modelId="{FDE185BE-C16E-4828-97ED-083225528B71}" type="parTrans" cxnId="{F51F0A79-BCCC-4E03-9056-75DE86E60B51}">
      <dgm:prSet/>
      <dgm:spPr/>
      <dgm:t>
        <a:bodyPr lIns="91440" rIns="91440"/>
        <a:lstStyle/>
        <a:p>
          <a:endParaRPr lang="en-US" sz="1600">
            <a:latin typeface="Arial" panose="020B0604020202020204" pitchFamily="34" charset="0"/>
            <a:cs typeface="Arial" panose="020B0604020202020204" pitchFamily="34" charset="0"/>
          </a:endParaRPr>
        </a:p>
      </dgm:t>
    </dgm:pt>
    <dgm:pt modelId="{8C71570C-60B4-4163-B6AD-375247269C13}" type="sibTrans" cxnId="{F51F0A79-BCCC-4E03-9056-75DE86E60B51}">
      <dgm:prSet/>
      <dgm:spPr/>
      <dgm:t>
        <a:bodyPr/>
        <a:lstStyle/>
        <a:p>
          <a:endParaRPr lang="en-US" sz="1600">
            <a:latin typeface="Arial" panose="020B0604020202020204" pitchFamily="34" charset="0"/>
            <a:cs typeface="Arial" panose="020B0604020202020204" pitchFamily="34" charset="0"/>
          </a:endParaRPr>
        </a:p>
      </dgm:t>
    </dgm:pt>
    <dgm:pt modelId="{40D94F93-1794-4332-8519-31746F3ADD82}">
      <dgm:prSet phldrT="[Text]" custT="1"/>
      <dgm:spPr/>
      <dgm:t>
        <a:bodyPr lIns="91440" rIns="91440"/>
        <a:lstStyle/>
        <a:p>
          <a:r>
            <a:rPr lang="en-US" sz="2000">
              <a:latin typeface="Arial" panose="020B0604020202020204" pitchFamily="34" charset="0"/>
              <a:cs typeface="Arial" panose="020B0604020202020204" pitchFamily="34" charset="0"/>
            </a:rPr>
            <a:t>Shock nhiễm trùng không hồi phục, </a:t>
          </a:r>
          <a:br>
            <a:rPr lang="en-US" sz="2000">
              <a:latin typeface="Arial" panose="020B0604020202020204" pitchFamily="34" charset="0"/>
              <a:cs typeface="Arial" panose="020B0604020202020204" pitchFamily="34" charset="0"/>
            </a:rPr>
          </a:br>
          <a:r>
            <a:rPr lang="en-US" sz="2000">
              <a:latin typeface="Arial" panose="020B0604020202020204" pitchFamily="34" charset="0"/>
              <a:cs typeface="Arial" panose="020B0604020202020204" pitchFamily="34" charset="0"/>
            </a:rPr>
            <a:t>tử vong</a:t>
          </a:r>
        </a:p>
      </dgm:t>
    </dgm:pt>
    <dgm:pt modelId="{9C8BA5DD-EAA5-4CC8-B1C5-F81553A9BD13}" type="parTrans" cxnId="{3571064E-4BF3-41BF-B43C-96311E413E79}">
      <dgm:prSet/>
      <dgm:spPr/>
      <dgm:t>
        <a:bodyPr lIns="91440" rIns="91440"/>
        <a:lstStyle/>
        <a:p>
          <a:endParaRPr lang="en-US" sz="1600">
            <a:latin typeface="Arial" panose="020B0604020202020204" pitchFamily="34" charset="0"/>
            <a:cs typeface="Arial" panose="020B0604020202020204" pitchFamily="34" charset="0"/>
          </a:endParaRPr>
        </a:p>
      </dgm:t>
    </dgm:pt>
    <dgm:pt modelId="{36E384DE-B89E-47E1-AED9-9C457CE5983D}" type="sibTrans" cxnId="{3571064E-4BF3-41BF-B43C-96311E413E79}">
      <dgm:prSet/>
      <dgm:spPr/>
      <dgm:t>
        <a:bodyPr/>
        <a:lstStyle/>
        <a:p>
          <a:endParaRPr lang="en-US" sz="1600">
            <a:latin typeface="Arial" panose="020B0604020202020204" pitchFamily="34" charset="0"/>
            <a:cs typeface="Arial" panose="020B0604020202020204" pitchFamily="34" charset="0"/>
          </a:endParaRPr>
        </a:p>
      </dgm:t>
    </dgm:pt>
    <dgm:pt modelId="{0A9EAB14-5B64-44EC-8AD9-B611DDE4F0FE}" type="pres">
      <dgm:prSet presAssocID="{9351FD01-2C48-4567-B259-BC349C0F39EE}" presName="hierChild1" presStyleCnt="0">
        <dgm:presLayoutVars>
          <dgm:orgChart val="1"/>
          <dgm:chPref val="1"/>
          <dgm:dir/>
          <dgm:animOne val="branch"/>
          <dgm:animLvl val="lvl"/>
          <dgm:resizeHandles/>
        </dgm:presLayoutVars>
      </dgm:prSet>
      <dgm:spPr/>
      <dgm:t>
        <a:bodyPr/>
        <a:lstStyle/>
        <a:p>
          <a:endParaRPr lang="en-US"/>
        </a:p>
      </dgm:t>
    </dgm:pt>
    <dgm:pt modelId="{348D53BC-F6BF-4ADE-9191-3A92F317FC85}" type="pres">
      <dgm:prSet presAssocID="{C1A62682-B5CC-4E2F-A7A1-A625ABC4CA09}" presName="hierRoot1" presStyleCnt="0">
        <dgm:presLayoutVars>
          <dgm:hierBranch val="init"/>
        </dgm:presLayoutVars>
      </dgm:prSet>
      <dgm:spPr/>
    </dgm:pt>
    <dgm:pt modelId="{282AE140-7199-4F85-8193-9E6DBE722104}" type="pres">
      <dgm:prSet presAssocID="{C1A62682-B5CC-4E2F-A7A1-A625ABC4CA09}" presName="rootComposite1" presStyleCnt="0"/>
      <dgm:spPr/>
    </dgm:pt>
    <dgm:pt modelId="{C402BE1B-B03F-4C32-9E51-0FFD18868248}" type="pres">
      <dgm:prSet presAssocID="{C1A62682-B5CC-4E2F-A7A1-A625ABC4CA09}" presName="rootText1" presStyleLbl="node0" presStyleIdx="0" presStyleCnt="1" custScaleY="248465">
        <dgm:presLayoutVars>
          <dgm:chPref val="3"/>
        </dgm:presLayoutVars>
      </dgm:prSet>
      <dgm:spPr/>
      <dgm:t>
        <a:bodyPr/>
        <a:lstStyle/>
        <a:p>
          <a:endParaRPr lang="en-US"/>
        </a:p>
      </dgm:t>
    </dgm:pt>
    <dgm:pt modelId="{98A97D4E-4DA4-4CD0-910A-5A9F05D29802}" type="pres">
      <dgm:prSet presAssocID="{C1A62682-B5CC-4E2F-A7A1-A625ABC4CA09}" presName="rootConnector1" presStyleLbl="node1" presStyleIdx="0" presStyleCnt="0"/>
      <dgm:spPr/>
      <dgm:t>
        <a:bodyPr/>
        <a:lstStyle/>
        <a:p>
          <a:endParaRPr lang="en-US"/>
        </a:p>
      </dgm:t>
    </dgm:pt>
    <dgm:pt modelId="{8B8C1D61-80AB-45DE-BAC4-A3A6974C908E}" type="pres">
      <dgm:prSet presAssocID="{C1A62682-B5CC-4E2F-A7A1-A625ABC4CA09}" presName="hierChild2" presStyleCnt="0"/>
      <dgm:spPr/>
    </dgm:pt>
    <dgm:pt modelId="{50A29D6C-FE3E-467A-B280-15170CC3101B}" type="pres">
      <dgm:prSet presAssocID="{8C28599C-134C-4272-8699-6ADD08042CF6}" presName="Name64" presStyleLbl="parChTrans1D2" presStyleIdx="0" presStyleCnt="2" custSzY="1371601"/>
      <dgm:spPr/>
      <dgm:t>
        <a:bodyPr/>
        <a:lstStyle/>
        <a:p>
          <a:endParaRPr lang="en-US"/>
        </a:p>
      </dgm:t>
    </dgm:pt>
    <dgm:pt modelId="{9A7A791C-1D4A-4FAA-9BD2-07808F395E0F}" type="pres">
      <dgm:prSet presAssocID="{49F8A218-7A17-4CE8-B65D-A918008F4730}" presName="hierRoot2" presStyleCnt="0">
        <dgm:presLayoutVars>
          <dgm:hierBranch val="init"/>
        </dgm:presLayoutVars>
      </dgm:prSet>
      <dgm:spPr/>
    </dgm:pt>
    <dgm:pt modelId="{EEDB2606-A2B7-491B-8F51-2D84C517867C}" type="pres">
      <dgm:prSet presAssocID="{49F8A218-7A17-4CE8-B65D-A918008F4730}" presName="rootComposite" presStyleCnt="0"/>
      <dgm:spPr/>
    </dgm:pt>
    <dgm:pt modelId="{51FBF44C-C8AB-459D-AAA2-EB8527EB3B83}" type="pres">
      <dgm:prSet presAssocID="{49F8A218-7A17-4CE8-B65D-A918008F4730}" presName="rootText" presStyleLbl="node2" presStyleIdx="0" presStyleCnt="2" custScaleY="248465">
        <dgm:presLayoutVars>
          <dgm:chPref val="3"/>
        </dgm:presLayoutVars>
      </dgm:prSet>
      <dgm:spPr/>
      <dgm:t>
        <a:bodyPr/>
        <a:lstStyle/>
        <a:p>
          <a:endParaRPr lang="en-US"/>
        </a:p>
      </dgm:t>
    </dgm:pt>
    <dgm:pt modelId="{3B80C638-B555-432D-8BA1-745FB93577A2}" type="pres">
      <dgm:prSet presAssocID="{49F8A218-7A17-4CE8-B65D-A918008F4730}" presName="rootConnector" presStyleLbl="node2" presStyleIdx="0" presStyleCnt="2"/>
      <dgm:spPr/>
      <dgm:t>
        <a:bodyPr/>
        <a:lstStyle/>
        <a:p>
          <a:endParaRPr lang="en-US"/>
        </a:p>
      </dgm:t>
    </dgm:pt>
    <dgm:pt modelId="{DA36DFFA-B389-4FF0-954C-313D8F4ED7B6}" type="pres">
      <dgm:prSet presAssocID="{49F8A218-7A17-4CE8-B65D-A918008F4730}" presName="hierChild4" presStyleCnt="0"/>
      <dgm:spPr/>
    </dgm:pt>
    <dgm:pt modelId="{AC46F5BE-5B9D-430B-BF15-7B31258BA108}" type="pres">
      <dgm:prSet presAssocID="{49F8A218-7A17-4CE8-B65D-A918008F4730}" presName="hierChild5" presStyleCnt="0"/>
      <dgm:spPr/>
    </dgm:pt>
    <dgm:pt modelId="{1627FB59-C04E-4593-8DE1-F42CD33A8268}" type="pres">
      <dgm:prSet presAssocID="{486766E6-60F0-46A7-BB74-80ADB986FEAB}" presName="Name64" presStyleLbl="parChTrans1D2" presStyleIdx="1" presStyleCnt="2" custSzY="1371601"/>
      <dgm:spPr/>
      <dgm:t>
        <a:bodyPr/>
        <a:lstStyle/>
        <a:p>
          <a:endParaRPr lang="en-US"/>
        </a:p>
      </dgm:t>
    </dgm:pt>
    <dgm:pt modelId="{1FC70CC1-F9BE-413F-BC18-04896FBD4F8F}" type="pres">
      <dgm:prSet presAssocID="{8D422A93-1204-4D9B-9ACC-E40BC06EF54C}" presName="hierRoot2" presStyleCnt="0">
        <dgm:presLayoutVars>
          <dgm:hierBranch val="init"/>
        </dgm:presLayoutVars>
      </dgm:prSet>
      <dgm:spPr/>
    </dgm:pt>
    <dgm:pt modelId="{E1A79D6D-BA33-484A-9AD5-920C865B0FE6}" type="pres">
      <dgm:prSet presAssocID="{8D422A93-1204-4D9B-9ACC-E40BC06EF54C}" presName="rootComposite" presStyleCnt="0"/>
      <dgm:spPr/>
    </dgm:pt>
    <dgm:pt modelId="{7FCAF19E-74B6-4514-AA18-8E6DE1968867}" type="pres">
      <dgm:prSet presAssocID="{8D422A93-1204-4D9B-9ACC-E40BC06EF54C}" presName="rootText" presStyleLbl="node2" presStyleIdx="1" presStyleCnt="2" custScaleY="248465">
        <dgm:presLayoutVars>
          <dgm:chPref val="3"/>
        </dgm:presLayoutVars>
      </dgm:prSet>
      <dgm:spPr/>
      <dgm:t>
        <a:bodyPr/>
        <a:lstStyle/>
        <a:p>
          <a:endParaRPr lang="en-US"/>
        </a:p>
      </dgm:t>
    </dgm:pt>
    <dgm:pt modelId="{A119B682-3EFF-4051-AF84-68DFE9D2DAAE}" type="pres">
      <dgm:prSet presAssocID="{8D422A93-1204-4D9B-9ACC-E40BC06EF54C}" presName="rootConnector" presStyleLbl="node2" presStyleIdx="1" presStyleCnt="2"/>
      <dgm:spPr/>
      <dgm:t>
        <a:bodyPr/>
        <a:lstStyle/>
        <a:p>
          <a:endParaRPr lang="en-US"/>
        </a:p>
      </dgm:t>
    </dgm:pt>
    <dgm:pt modelId="{178FFF3F-80DA-4B84-B3D8-313A55720888}" type="pres">
      <dgm:prSet presAssocID="{8D422A93-1204-4D9B-9ACC-E40BC06EF54C}" presName="hierChild4" presStyleCnt="0"/>
      <dgm:spPr/>
    </dgm:pt>
    <dgm:pt modelId="{FDD27EB5-6D8B-4179-B26A-F7E1897ACF55}" type="pres">
      <dgm:prSet presAssocID="{31DF6BDC-B85C-43BD-BCCD-C48F0A8C3AC1}" presName="Name64" presStyleLbl="parChTrans1D3" presStyleIdx="0" presStyleCnt="1" custSzY="1371600"/>
      <dgm:spPr/>
      <dgm:t>
        <a:bodyPr/>
        <a:lstStyle/>
        <a:p>
          <a:endParaRPr lang="en-US"/>
        </a:p>
      </dgm:t>
    </dgm:pt>
    <dgm:pt modelId="{172329BB-0C47-455E-BB55-637181D1D6D7}" type="pres">
      <dgm:prSet presAssocID="{640AFE69-4A18-4BB6-ACD3-322EA55910B8}" presName="hierRoot2" presStyleCnt="0">
        <dgm:presLayoutVars>
          <dgm:hierBranch val="init"/>
        </dgm:presLayoutVars>
      </dgm:prSet>
      <dgm:spPr/>
    </dgm:pt>
    <dgm:pt modelId="{3A33C2E4-DF36-45AF-A653-B6468ED517A0}" type="pres">
      <dgm:prSet presAssocID="{640AFE69-4A18-4BB6-ACD3-322EA55910B8}" presName="rootComposite" presStyleCnt="0"/>
      <dgm:spPr/>
    </dgm:pt>
    <dgm:pt modelId="{39A9C9BA-525E-4ADF-B447-EC2D5328C5A5}" type="pres">
      <dgm:prSet presAssocID="{640AFE69-4A18-4BB6-ACD3-322EA55910B8}" presName="rootText" presStyleLbl="node3" presStyleIdx="0" presStyleCnt="1" custScaleY="248465">
        <dgm:presLayoutVars>
          <dgm:chPref val="3"/>
        </dgm:presLayoutVars>
      </dgm:prSet>
      <dgm:spPr/>
      <dgm:t>
        <a:bodyPr/>
        <a:lstStyle/>
        <a:p>
          <a:endParaRPr lang="en-US"/>
        </a:p>
      </dgm:t>
    </dgm:pt>
    <dgm:pt modelId="{BD9429EA-52C4-4CCE-AF86-C1AF9ED64EB1}" type="pres">
      <dgm:prSet presAssocID="{640AFE69-4A18-4BB6-ACD3-322EA55910B8}" presName="rootConnector" presStyleLbl="node3" presStyleIdx="0" presStyleCnt="1"/>
      <dgm:spPr/>
      <dgm:t>
        <a:bodyPr/>
        <a:lstStyle/>
        <a:p>
          <a:endParaRPr lang="en-US"/>
        </a:p>
      </dgm:t>
    </dgm:pt>
    <dgm:pt modelId="{2C21A1CC-CDE8-4945-AA91-C0F727A1BFB0}" type="pres">
      <dgm:prSet presAssocID="{640AFE69-4A18-4BB6-ACD3-322EA55910B8}" presName="hierChild4" presStyleCnt="0"/>
      <dgm:spPr/>
    </dgm:pt>
    <dgm:pt modelId="{64CED068-B9C7-47E5-BB50-DC6CCBDCF5D1}" type="pres">
      <dgm:prSet presAssocID="{FDE185BE-C16E-4828-97ED-083225528B71}" presName="Name64" presStyleLbl="parChTrans1D4" presStyleIdx="0" presStyleCnt="2" custSzY="1371600"/>
      <dgm:spPr/>
      <dgm:t>
        <a:bodyPr/>
        <a:lstStyle/>
        <a:p>
          <a:endParaRPr lang="en-US"/>
        </a:p>
      </dgm:t>
    </dgm:pt>
    <dgm:pt modelId="{62EE2BDC-6D8E-4EE5-83D4-70874A133177}" type="pres">
      <dgm:prSet presAssocID="{DD9D1788-FC02-4099-BA07-2A8A9ED066EB}" presName="hierRoot2" presStyleCnt="0">
        <dgm:presLayoutVars>
          <dgm:hierBranch val="init"/>
        </dgm:presLayoutVars>
      </dgm:prSet>
      <dgm:spPr/>
    </dgm:pt>
    <dgm:pt modelId="{1C9BD42F-D2D1-4598-BB9B-4EF480BF823E}" type="pres">
      <dgm:prSet presAssocID="{DD9D1788-FC02-4099-BA07-2A8A9ED066EB}" presName="rootComposite" presStyleCnt="0"/>
      <dgm:spPr/>
    </dgm:pt>
    <dgm:pt modelId="{29FD8519-C99D-49F8-9101-40769B259980}" type="pres">
      <dgm:prSet presAssocID="{DD9D1788-FC02-4099-BA07-2A8A9ED066EB}" presName="rootText" presStyleLbl="node4" presStyleIdx="0" presStyleCnt="2" custScaleY="248465">
        <dgm:presLayoutVars>
          <dgm:chPref val="3"/>
        </dgm:presLayoutVars>
      </dgm:prSet>
      <dgm:spPr/>
      <dgm:t>
        <a:bodyPr/>
        <a:lstStyle/>
        <a:p>
          <a:endParaRPr lang="en-US"/>
        </a:p>
      </dgm:t>
    </dgm:pt>
    <dgm:pt modelId="{A8802EB2-EEAF-4651-A99B-91FF42D84CF3}" type="pres">
      <dgm:prSet presAssocID="{DD9D1788-FC02-4099-BA07-2A8A9ED066EB}" presName="rootConnector" presStyleLbl="node4" presStyleIdx="0" presStyleCnt="2"/>
      <dgm:spPr/>
      <dgm:t>
        <a:bodyPr/>
        <a:lstStyle/>
        <a:p>
          <a:endParaRPr lang="en-US"/>
        </a:p>
      </dgm:t>
    </dgm:pt>
    <dgm:pt modelId="{A47B9D96-6455-46B2-9C59-C892CD7A7C92}" type="pres">
      <dgm:prSet presAssocID="{DD9D1788-FC02-4099-BA07-2A8A9ED066EB}" presName="hierChild4" presStyleCnt="0"/>
      <dgm:spPr/>
    </dgm:pt>
    <dgm:pt modelId="{30DDAF2A-8159-40C8-B977-3B93AEBC6E2C}" type="pres">
      <dgm:prSet presAssocID="{9C8BA5DD-EAA5-4CC8-B1C5-F81553A9BD13}" presName="Name64" presStyleLbl="parChTrans1D4" presStyleIdx="1" presStyleCnt="2" custSzY="1371600"/>
      <dgm:spPr/>
      <dgm:t>
        <a:bodyPr/>
        <a:lstStyle/>
        <a:p>
          <a:endParaRPr lang="en-US"/>
        </a:p>
      </dgm:t>
    </dgm:pt>
    <dgm:pt modelId="{BA6F97C1-3A80-46F7-86E5-365BD3EC97C9}" type="pres">
      <dgm:prSet presAssocID="{40D94F93-1794-4332-8519-31746F3ADD82}" presName="hierRoot2" presStyleCnt="0">
        <dgm:presLayoutVars>
          <dgm:hierBranch val="init"/>
        </dgm:presLayoutVars>
      </dgm:prSet>
      <dgm:spPr/>
    </dgm:pt>
    <dgm:pt modelId="{0E4CCB6A-F8F2-44B2-8F62-403B1EF588F6}" type="pres">
      <dgm:prSet presAssocID="{40D94F93-1794-4332-8519-31746F3ADD82}" presName="rootComposite" presStyleCnt="0"/>
      <dgm:spPr/>
    </dgm:pt>
    <dgm:pt modelId="{78BA555E-2451-474E-AD29-83C79CA63C16}" type="pres">
      <dgm:prSet presAssocID="{40D94F93-1794-4332-8519-31746F3ADD82}" presName="rootText" presStyleLbl="node4" presStyleIdx="1" presStyleCnt="2" custScaleY="248465">
        <dgm:presLayoutVars>
          <dgm:chPref val="3"/>
        </dgm:presLayoutVars>
      </dgm:prSet>
      <dgm:spPr/>
      <dgm:t>
        <a:bodyPr/>
        <a:lstStyle/>
        <a:p>
          <a:endParaRPr lang="en-US"/>
        </a:p>
      </dgm:t>
    </dgm:pt>
    <dgm:pt modelId="{57FD82EB-6BA6-4666-B3BE-0D23A9488B43}" type="pres">
      <dgm:prSet presAssocID="{40D94F93-1794-4332-8519-31746F3ADD82}" presName="rootConnector" presStyleLbl="node4" presStyleIdx="1" presStyleCnt="2"/>
      <dgm:spPr/>
      <dgm:t>
        <a:bodyPr/>
        <a:lstStyle/>
        <a:p>
          <a:endParaRPr lang="en-US"/>
        </a:p>
      </dgm:t>
    </dgm:pt>
    <dgm:pt modelId="{16E13E5D-89B0-4382-8B01-5D2E56EE383E}" type="pres">
      <dgm:prSet presAssocID="{40D94F93-1794-4332-8519-31746F3ADD82}" presName="hierChild4" presStyleCnt="0"/>
      <dgm:spPr/>
    </dgm:pt>
    <dgm:pt modelId="{E23DBFE7-826C-4F4C-A7CC-A39419CA2A69}" type="pres">
      <dgm:prSet presAssocID="{40D94F93-1794-4332-8519-31746F3ADD82}" presName="hierChild5" presStyleCnt="0"/>
      <dgm:spPr/>
    </dgm:pt>
    <dgm:pt modelId="{05F083D4-752C-4C92-BC92-E530483400FD}" type="pres">
      <dgm:prSet presAssocID="{DD9D1788-FC02-4099-BA07-2A8A9ED066EB}" presName="hierChild5" presStyleCnt="0"/>
      <dgm:spPr/>
    </dgm:pt>
    <dgm:pt modelId="{FEF62396-3911-4895-AC79-B2A96FFC4EE1}" type="pres">
      <dgm:prSet presAssocID="{640AFE69-4A18-4BB6-ACD3-322EA55910B8}" presName="hierChild5" presStyleCnt="0"/>
      <dgm:spPr/>
    </dgm:pt>
    <dgm:pt modelId="{D5E68D6E-04D5-47A2-9ED8-9A13279FF3B9}" type="pres">
      <dgm:prSet presAssocID="{8D422A93-1204-4D9B-9ACC-E40BC06EF54C}" presName="hierChild5" presStyleCnt="0"/>
      <dgm:spPr/>
    </dgm:pt>
    <dgm:pt modelId="{0D46DE82-93DE-41D4-83EF-DCF3A84C0F41}" type="pres">
      <dgm:prSet presAssocID="{C1A62682-B5CC-4E2F-A7A1-A625ABC4CA09}" presName="hierChild3" presStyleCnt="0"/>
      <dgm:spPr/>
    </dgm:pt>
  </dgm:ptLst>
  <dgm:cxnLst>
    <dgm:cxn modelId="{3571064E-4BF3-41BF-B43C-96311E413E79}" srcId="{DD9D1788-FC02-4099-BA07-2A8A9ED066EB}" destId="{40D94F93-1794-4332-8519-31746F3ADD82}" srcOrd="0" destOrd="0" parTransId="{9C8BA5DD-EAA5-4CC8-B1C5-F81553A9BD13}" sibTransId="{36E384DE-B89E-47E1-AED9-9C457CE5983D}"/>
    <dgm:cxn modelId="{637A6385-2DB2-4667-963B-789D4E5DC5D3}" type="presOf" srcId="{640AFE69-4A18-4BB6-ACD3-322EA55910B8}" destId="{39A9C9BA-525E-4ADF-B447-EC2D5328C5A5}" srcOrd="0" destOrd="0" presId="urn:microsoft.com/office/officeart/2009/3/layout/HorizontalOrganizationChart"/>
    <dgm:cxn modelId="{41ABF896-456F-4D15-A709-867C968E1325}" type="presOf" srcId="{40D94F93-1794-4332-8519-31746F3ADD82}" destId="{78BA555E-2451-474E-AD29-83C79CA63C16}" srcOrd="0" destOrd="0" presId="urn:microsoft.com/office/officeart/2009/3/layout/HorizontalOrganizationChart"/>
    <dgm:cxn modelId="{6D42659A-C74F-49DE-B803-8AA24557A25A}" type="presOf" srcId="{486766E6-60F0-46A7-BB74-80ADB986FEAB}" destId="{1627FB59-C04E-4593-8DE1-F42CD33A8268}" srcOrd="0" destOrd="0" presId="urn:microsoft.com/office/officeart/2009/3/layout/HorizontalOrganizationChart"/>
    <dgm:cxn modelId="{FC951BCD-6CDD-4FDF-9900-E49EE5D103B9}" type="presOf" srcId="{C1A62682-B5CC-4E2F-A7A1-A625ABC4CA09}" destId="{C402BE1B-B03F-4C32-9E51-0FFD18868248}" srcOrd="0" destOrd="0" presId="urn:microsoft.com/office/officeart/2009/3/layout/HorizontalOrganizationChart"/>
    <dgm:cxn modelId="{EDC19580-0653-4D02-ADC0-A13128D71852}" srcId="{C1A62682-B5CC-4E2F-A7A1-A625ABC4CA09}" destId="{49F8A218-7A17-4CE8-B65D-A918008F4730}" srcOrd="0" destOrd="0" parTransId="{8C28599C-134C-4272-8699-6ADD08042CF6}" sibTransId="{40FF752E-1D5E-4820-AD2D-2BB91BFF7E0C}"/>
    <dgm:cxn modelId="{3375A071-BDEE-4F23-B3C6-50FC3924BCAC}" type="presOf" srcId="{49F8A218-7A17-4CE8-B65D-A918008F4730}" destId="{51FBF44C-C8AB-459D-AAA2-EB8527EB3B83}" srcOrd="0" destOrd="0" presId="urn:microsoft.com/office/officeart/2009/3/layout/HorizontalOrganizationChart"/>
    <dgm:cxn modelId="{A4BADF55-8FDF-428D-AAD4-EC803514C73F}" type="presOf" srcId="{DD9D1788-FC02-4099-BA07-2A8A9ED066EB}" destId="{A8802EB2-EEAF-4651-A99B-91FF42D84CF3}" srcOrd="1" destOrd="0" presId="urn:microsoft.com/office/officeart/2009/3/layout/HorizontalOrganizationChart"/>
    <dgm:cxn modelId="{3CCE06BC-E3A0-4CE8-A407-3983F2E7B31D}" type="presOf" srcId="{9C8BA5DD-EAA5-4CC8-B1C5-F81553A9BD13}" destId="{30DDAF2A-8159-40C8-B977-3B93AEBC6E2C}" srcOrd="0" destOrd="0" presId="urn:microsoft.com/office/officeart/2009/3/layout/HorizontalOrganizationChart"/>
    <dgm:cxn modelId="{CA89A417-3888-46D6-BF99-E070B86FD850}" type="presOf" srcId="{FDE185BE-C16E-4828-97ED-083225528B71}" destId="{64CED068-B9C7-47E5-BB50-DC6CCBDCF5D1}" srcOrd="0" destOrd="0" presId="urn:microsoft.com/office/officeart/2009/3/layout/HorizontalOrganizationChart"/>
    <dgm:cxn modelId="{62036CDA-E4E4-4827-A5A4-82A73B57A4CB}" type="presOf" srcId="{49F8A218-7A17-4CE8-B65D-A918008F4730}" destId="{3B80C638-B555-432D-8BA1-745FB93577A2}" srcOrd="1" destOrd="0" presId="urn:microsoft.com/office/officeart/2009/3/layout/HorizontalOrganizationChart"/>
    <dgm:cxn modelId="{F51F0A79-BCCC-4E03-9056-75DE86E60B51}" srcId="{640AFE69-4A18-4BB6-ACD3-322EA55910B8}" destId="{DD9D1788-FC02-4099-BA07-2A8A9ED066EB}" srcOrd="0" destOrd="0" parTransId="{FDE185BE-C16E-4828-97ED-083225528B71}" sibTransId="{8C71570C-60B4-4163-B6AD-375247269C13}"/>
    <dgm:cxn modelId="{DA7A276B-A12F-4C75-B2C3-48B86CE55199}" srcId="{C1A62682-B5CC-4E2F-A7A1-A625ABC4CA09}" destId="{8D422A93-1204-4D9B-9ACC-E40BC06EF54C}" srcOrd="1" destOrd="0" parTransId="{486766E6-60F0-46A7-BB74-80ADB986FEAB}" sibTransId="{E583C5CF-B629-4B7C-A4AA-C2B76CFF1F95}"/>
    <dgm:cxn modelId="{A50B8A36-6F35-4509-A286-F1D3E42574CE}" type="presOf" srcId="{C1A62682-B5CC-4E2F-A7A1-A625ABC4CA09}" destId="{98A97D4E-4DA4-4CD0-910A-5A9F05D29802}" srcOrd="1" destOrd="0" presId="urn:microsoft.com/office/officeart/2009/3/layout/HorizontalOrganizationChart"/>
    <dgm:cxn modelId="{A032008D-139C-4F3D-81A5-4F1C4A79B5D3}" type="presOf" srcId="{8D422A93-1204-4D9B-9ACC-E40BC06EF54C}" destId="{7FCAF19E-74B6-4514-AA18-8E6DE1968867}" srcOrd="0" destOrd="0" presId="urn:microsoft.com/office/officeart/2009/3/layout/HorizontalOrganizationChart"/>
    <dgm:cxn modelId="{476B4934-A171-4608-9B40-F1158A4A7730}" type="presOf" srcId="{31DF6BDC-B85C-43BD-BCCD-C48F0A8C3AC1}" destId="{FDD27EB5-6D8B-4179-B26A-F7E1897ACF55}" srcOrd="0" destOrd="0" presId="urn:microsoft.com/office/officeart/2009/3/layout/HorizontalOrganizationChart"/>
    <dgm:cxn modelId="{843F6BBF-B610-4EDF-857C-5348CADFF398}" type="presOf" srcId="{640AFE69-4A18-4BB6-ACD3-322EA55910B8}" destId="{BD9429EA-52C4-4CCE-AF86-C1AF9ED64EB1}" srcOrd="1" destOrd="0" presId="urn:microsoft.com/office/officeart/2009/3/layout/HorizontalOrganizationChart"/>
    <dgm:cxn modelId="{032080EB-C5A1-490B-99AE-1A6D51724EA5}" type="presOf" srcId="{8C28599C-134C-4272-8699-6ADD08042CF6}" destId="{50A29D6C-FE3E-467A-B280-15170CC3101B}" srcOrd="0" destOrd="0" presId="urn:microsoft.com/office/officeart/2009/3/layout/HorizontalOrganizationChart"/>
    <dgm:cxn modelId="{4005575B-60B3-4D05-9768-C5B91BAC2B22}" type="presOf" srcId="{DD9D1788-FC02-4099-BA07-2A8A9ED066EB}" destId="{29FD8519-C99D-49F8-9101-40769B259980}" srcOrd="0" destOrd="0" presId="urn:microsoft.com/office/officeart/2009/3/layout/HorizontalOrganizationChart"/>
    <dgm:cxn modelId="{75950105-1C3D-402A-A0B0-024E614E3089}" type="presOf" srcId="{40D94F93-1794-4332-8519-31746F3ADD82}" destId="{57FD82EB-6BA6-4666-B3BE-0D23A9488B43}" srcOrd="1" destOrd="0" presId="urn:microsoft.com/office/officeart/2009/3/layout/HorizontalOrganizationChart"/>
    <dgm:cxn modelId="{BA52AA7B-E4CD-45BA-9D08-7DDF588B09AD}" type="presOf" srcId="{8D422A93-1204-4D9B-9ACC-E40BC06EF54C}" destId="{A119B682-3EFF-4051-AF84-68DFE9D2DAAE}" srcOrd="1" destOrd="0" presId="urn:microsoft.com/office/officeart/2009/3/layout/HorizontalOrganizationChart"/>
    <dgm:cxn modelId="{51C6E658-91B8-40CD-851E-D99DC5818248}" srcId="{8D422A93-1204-4D9B-9ACC-E40BC06EF54C}" destId="{640AFE69-4A18-4BB6-ACD3-322EA55910B8}" srcOrd="0" destOrd="0" parTransId="{31DF6BDC-B85C-43BD-BCCD-C48F0A8C3AC1}" sibTransId="{E67BCF18-4EA1-4443-91C4-3334798B219E}"/>
    <dgm:cxn modelId="{24B31DBF-0F77-40B8-993E-557A3FC79D3A}" type="presOf" srcId="{9351FD01-2C48-4567-B259-BC349C0F39EE}" destId="{0A9EAB14-5B64-44EC-8AD9-B611DDE4F0FE}" srcOrd="0" destOrd="0" presId="urn:microsoft.com/office/officeart/2009/3/layout/HorizontalOrganizationChart"/>
    <dgm:cxn modelId="{AAAD64E9-C76E-45EE-8DDE-550D092584F1}" srcId="{9351FD01-2C48-4567-B259-BC349C0F39EE}" destId="{C1A62682-B5CC-4E2F-A7A1-A625ABC4CA09}" srcOrd="0" destOrd="0" parTransId="{199542FA-0747-42FF-8D08-F94347D2E3C7}" sibTransId="{5DB73153-0C82-4501-8D09-8526BB448F36}"/>
    <dgm:cxn modelId="{1A0B5C1B-CF88-406B-B0CD-D95BFD260A92}" type="presParOf" srcId="{0A9EAB14-5B64-44EC-8AD9-B611DDE4F0FE}" destId="{348D53BC-F6BF-4ADE-9191-3A92F317FC85}" srcOrd="0" destOrd="0" presId="urn:microsoft.com/office/officeart/2009/3/layout/HorizontalOrganizationChart"/>
    <dgm:cxn modelId="{A3B207DF-967F-41D6-A4D1-48BAD3AA3A08}" type="presParOf" srcId="{348D53BC-F6BF-4ADE-9191-3A92F317FC85}" destId="{282AE140-7199-4F85-8193-9E6DBE722104}" srcOrd="0" destOrd="0" presId="urn:microsoft.com/office/officeart/2009/3/layout/HorizontalOrganizationChart"/>
    <dgm:cxn modelId="{F53081CC-17F0-4BB9-AADD-3F501BAB5D2F}" type="presParOf" srcId="{282AE140-7199-4F85-8193-9E6DBE722104}" destId="{C402BE1B-B03F-4C32-9E51-0FFD18868248}" srcOrd="0" destOrd="0" presId="urn:microsoft.com/office/officeart/2009/3/layout/HorizontalOrganizationChart"/>
    <dgm:cxn modelId="{6028BF23-2FE5-4F1C-A068-54D8EED20A23}" type="presParOf" srcId="{282AE140-7199-4F85-8193-9E6DBE722104}" destId="{98A97D4E-4DA4-4CD0-910A-5A9F05D29802}" srcOrd="1" destOrd="0" presId="urn:microsoft.com/office/officeart/2009/3/layout/HorizontalOrganizationChart"/>
    <dgm:cxn modelId="{F3AF8D45-2447-4861-8C93-53F8CCCD6A1F}" type="presParOf" srcId="{348D53BC-F6BF-4ADE-9191-3A92F317FC85}" destId="{8B8C1D61-80AB-45DE-BAC4-A3A6974C908E}" srcOrd="1" destOrd="0" presId="urn:microsoft.com/office/officeart/2009/3/layout/HorizontalOrganizationChart"/>
    <dgm:cxn modelId="{887429AA-4587-4ADC-90A9-3FB57A3F0FE5}" type="presParOf" srcId="{8B8C1D61-80AB-45DE-BAC4-A3A6974C908E}" destId="{50A29D6C-FE3E-467A-B280-15170CC3101B}" srcOrd="0" destOrd="0" presId="urn:microsoft.com/office/officeart/2009/3/layout/HorizontalOrganizationChart"/>
    <dgm:cxn modelId="{0E5FA6B6-CDAA-4AEB-8D74-B498415CEACD}" type="presParOf" srcId="{8B8C1D61-80AB-45DE-BAC4-A3A6974C908E}" destId="{9A7A791C-1D4A-4FAA-9BD2-07808F395E0F}" srcOrd="1" destOrd="0" presId="urn:microsoft.com/office/officeart/2009/3/layout/HorizontalOrganizationChart"/>
    <dgm:cxn modelId="{286F8C2D-18B9-4AD1-8322-8A141927CE2E}" type="presParOf" srcId="{9A7A791C-1D4A-4FAA-9BD2-07808F395E0F}" destId="{EEDB2606-A2B7-491B-8F51-2D84C517867C}" srcOrd="0" destOrd="0" presId="urn:microsoft.com/office/officeart/2009/3/layout/HorizontalOrganizationChart"/>
    <dgm:cxn modelId="{0684A7CE-A0AC-4210-A520-077BCA4A14AC}" type="presParOf" srcId="{EEDB2606-A2B7-491B-8F51-2D84C517867C}" destId="{51FBF44C-C8AB-459D-AAA2-EB8527EB3B83}" srcOrd="0" destOrd="0" presId="urn:microsoft.com/office/officeart/2009/3/layout/HorizontalOrganizationChart"/>
    <dgm:cxn modelId="{586B0EEC-EB84-44B0-95E5-33701622D879}" type="presParOf" srcId="{EEDB2606-A2B7-491B-8F51-2D84C517867C}" destId="{3B80C638-B555-432D-8BA1-745FB93577A2}" srcOrd="1" destOrd="0" presId="urn:microsoft.com/office/officeart/2009/3/layout/HorizontalOrganizationChart"/>
    <dgm:cxn modelId="{3376FC9C-172A-4626-8F5F-893DFAFC796C}" type="presParOf" srcId="{9A7A791C-1D4A-4FAA-9BD2-07808F395E0F}" destId="{DA36DFFA-B389-4FF0-954C-313D8F4ED7B6}" srcOrd="1" destOrd="0" presId="urn:microsoft.com/office/officeart/2009/3/layout/HorizontalOrganizationChart"/>
    <dgm:cxn modelId="{2C07C571-26D1-4229-BFCC-135B960BA14B}" type="presParOf" srcId="{9A7A791C-1D4A-4FAA-9BD2-07808F395E0F}" destId="{AC46F5BE-5B9D-430B-BF15-7B31258BA108}" srcOrd="2" destOrd="0" presId="urn:microsoft.com/office/officeart/2009/3/layout/HorizontalOrganizationChart"/>
    <dgm:cxn modelId="{A27BA830-E923-41CA-9731-6F90DA16BF43}" type="presParOf" srcId="{8B8C1D61-80AB-45DE-BAC4-A3A6974C908E}" destId="{1627FB59-C04E-4593-8DE1-F42CD33A8268}" srcOrd="2" destOrd="0" presId="urn:microsoft.com/office/officeart/2009/3/layout/HorizontalOrganizationChart"/>
    <dgm:cxn modelId="{5A3C2889-FAD9-4FBE-BADC-3D1358CC9419}" type="presParOf" srcId="{8B8C1D61-80AB-45DE-BAC4-A3A6974C908E}" destId="{1FC70CC1-F9BE-413F-BC18-04896FBD4F8F}" srcOrd="3" destOrd="0" presId="urn:microsoft.com/office/officeart/2009/3/layout/HorizontalOrganizationChart"/>
    <dgm:cxn modelId="{9983E239-0A73-4150-BFCE-64F04B0E794C}" type="presParOf" srcId="{1FC70CC1-F9BE-413F-BC18-04896FBD4F8F}" destId="{E1A79D6D-BA33-484A-9AD5-920C865B0FE6}" srcOrd="0" destOrd="0" presId="urn:microsoft.com/office/officeart/2009/3/layout/HorizontalOrganizationChart"/>
    <dgm:cxn modelId="{9DA47A17-D68D-4E7B-AEBD-A0ED5E6698AD}" type="presParOf" srcId="{E1A79D6D-BA33-484A-9AD5-920C865B0FE6}" destId="{7FCAF19E-74B6-4514-AA18-8E6DE1968867}" srcOrd="0" destOrd="0" presId="urn:microsoft.com/office/officeart/2009/3/layout/HorizontalOrganizationChart"/>
    <dgm:cxn modelId="{EF65DE41-2963-4800-AEFD-968D14BC3D40}" type="presParOf" srcId="{E1A79D6D-BA33-484A-9AD5-920C865B0FE6}" destId="{A119B682-3EFF-4051-AF84-68DFE9D2DAAE}" srcOrd="1" destOrd="0" presId="urn:microsoft.com/office/officeart/2009/3/layout/HorizontalOrganizationChart"/>
    <dgm:cxn modelId="{77AAB9CE-16D1-475A-BF1F-D557218448EC}" type="presParOf" srcId="{1FC70CC1-F9BE-413F-BC18-04896FBD4F8F}" destId="{178FFF3F-80DA-4B84-B3D8-313A55720888}" srcOrd="1" destOrd="0" presId="urn:microsoft.com/office/officeart/2009/3/layout/HorizontalOrganizationChart"/>
    <dgm:cxn modelId="{0DF83ED9-F952-454E-A4D6-28777B5ED4A4}" type="presParOf" srcId="{178FFF3F-80DA-4B84-B3D8-313A55720888}" destId="{FDD27EB5-6D8B-4179-B26A-F7E1897ACF55}" srcOrd="0" destOrd="0" presId="urn:microsoft.com/office/officeart/2009/3/layout/HorizontalOrganizationChart"/>
    <dgm:cxn modelId="{C55516E5-DA66-4915-9D0C-C869D8A6C744}" type="presParOf" srcId="{178FFF3F-80DA-4B84-B3D8-313A55720888}" destId="{172329BB-0C47-455E-BB55-637181D1D6D7}" srcOrd="1" destOrd="0" presId="urn:microsoft.com/office/officeart/2009/3/layout/HorizontalOrganizationChart"/>
    <dgm:cxn modelId="{5A1CEBC6-FEE7-4A9F-A9F2-B5F894FDDA43}" type="presParOf" srcId="{172329BB-0C47-455E-BB55-637181D1D6D7}" destId="{3A33C2E4-DF36-45AF-A653-B6468ED517A0}" srcOrd="0" destOrd="0" presId="urn:microsoft.com/office/officeart/2009/3/layout/HorizontalOrganizationChart"/>
    <dgm:cxn modelId="{CD9A0038-FBFE-44B9-8BFC-2005EAB5F4D7}" type="presParOf" srcId="{3A33C2E4-DF36-45AF-A653-B6468ED517A0}" destId="{39A9C9BA-525E-4ADF-B447-EC2D5328C5A5}" srcOrd="0" destOrd="0" presId="urn:microsoft.com/office/officeart/2009/3/layout/HorizontalOrganizationChart"/>
    <dgm:cxn modelId="{9E626176-8629-45D5-8BD1-AD45DA3E7714}" type="presParOf" srcId="{3A33C2E4-DF36-45AF-A653-B6468ED517A0}" destId="{BD9429EA-52C4-4CCE-AF86-C1AF9ED64EB1}" srcOrd="1" destOrd="0" presId="urn:microsoft.com/office/officeart/2009/3/layout/HorizontalOrganizationChart"/>
    <dgm:cxn modelId="{35DD969A-B6B8-4FB1-B45D-EBB74AEF24AB}" type="presParOf" srcId="{172329BB-0C47-455E-BB55-637181D1D6D7}" destId="{2C21A1CC-CDE8-4945-AA91-C0F727A1BFB0}" srcOrd="1" destOrd="0" presId="urn:microsoft.com/office/officeart/2009/3/layout/HorizontalOrganizationChart"/>
    <dgm:cxn modelId="{F9C1B5F2-3C75-4436-ACCE-2C23DE5D0277}" type="presParOf" srcId="{2C21A1CC-CDE8-4945-AA91-C0F727A1BFB0}" destId="{64CED068-B9C7-47E5-BB50-DC6CCBDCF5D1}" srcOrd="0" destOrd="0" presId="urn:microsoft.com/office/officeart/2009/3/layout/HorizontalOrganizationChart"/>
    <dgm:cxn modelId="{634AAB94-2B5B-4951-916D-32082F12D417}" type="presParOf" srcId="{2C21A1CC-CDE8-4945-AA91-C0F727A1BFB0}" destId="{62EE2BDC-6D8E-4EE5-83D4-70874A133177}" srcOrd="1" destOrd="0" presId="urn:microsoft.com/office/officeart/2009/3/layout/HorizontalOrganizationChart"/>
    <dgm:cxn modelId="{CC014C30-75C5-45A2-93BB-983451B99872}" type="presParOf" srcId="{62EE2BDC-6D8E-4EE5-83D4-70874A133177}" destId="{1C9BD42F-D2D1-4598-BB9B-4EF480BF823E}" srcOrd="0" destOrd="0" presId="urn:microsoft.com/office/officeart/2009/3/layout/HorizontalOrganizationChart"/>
    <dgm:cxn modelId="{D2B71F60-0C6F-471F-B4A8-F4CE1B767F96}" type="presParOf" srcId="{1C9BD42F-D2D1-4598-BB9B-4EF480BF823E}" destId="{29FD8519-C99D-49F8-9101-40769B259980}" srcOrd="0" destOrd="0" presId="urn:microsoft.com/office/officeart/2009/3/layout/HorizontalOrganizationChart"/>
    <dgm:cxn modelId="{48015B47-8ABB-48A8-89EF-21CCB4B54635}" type="presParOf" srcId="{1C9BD42F-D2D1-4598-BB9B-4EF480BF823E}" destId="{A8802EB2-EEAF-4651-A99B-91FF42D84CF3}" srcOrd="1" destOrd="0" presId="urn:microsoft.com/office/officeart/2009/3/layout/HorizontalOrganizationChart"/>
    <dgm:cxn modelId="{C3EEF46B-E0D7-4CB7-97AD-D7659FE92425}" type="presParOf" srcId="{62EE2BDC-6D8E-4EE5-83D4-70874A133177}" destId="{A47B9D96-6455-46B2-9C59-C892CD7A7C92}" srcOrd="1" destOrd="0" presId="urn:microsoft.com/office/officeart/2009/3/layout/HorizontalOrganizationChart"/>
    <dgm:cxn modelId="{4E92C1F3-3B06-4D31-BF96-061972433F30}" type="presParOf" srcId="{A47B9D96-6455-46B2-9C59-C892CD7A7C92}" destId="{30DDAF2A-8159-40C8-B977-3B93AEBC6E2C}" srcOrd="0" destOrd="0" presId="urn:microsoft.com/office/officeart/2009/3/layout/HorizontalOrganizationChart"/>
    <dgm:cxn modelId="{3E559A22-F02F-447D-A952-A454EF9C7DC5}" type="presParOf" srcId="{A47B9D96-6455-46B2-9C59-C892CD7A7C92}" destId="{BA6F97C1-3A80-46F7-86E5-365BD3EC97C9}" srcOrd="1" destOrd="0" presId="urn:microsoft.com/office/officeart/2009/3/layout/HorizontalOrganizationChart"/>
    <dgm:cxn modelId="{BB9F9E48-4419-4D80-A1A7-157C992F9128}" type="presParOf" srcId="{BA6F97C1-3A80-46F7-86E5-365BD3EC97C9}" destId="{0E4CCB6A-F8F2-44B2-8F62-403B1EF588F6}" srcOrd="0" destOrd="0" presId="urn:microsoft.com/office/officeart/2009/3/layout/HorizontalOrganizationChart"/>
    <dgm:cxn modelId="{5371544F-24DC-4DC8-A919-BBCDF35450B3}" type="presParOf" srcId="{0E4CCB6A-F8F2-44B2-8F62-403B1EF588F6}" destId="{78BA555E-2451-474E-AD29-83C79CA63C16}" srcOrd="0" destOrd="0" presId="urn:microsoft.com/office/officeart/2009/3/layout/HorizontalOrganizationChart"/>
    <dgm:cxn modelId="{7DF6EFA9-750F-4095-933D-1FEAC779D0EA}" type="presParOf" srcId="{0E4CCB6A-F8F2-44B2-8F62-403B1EF588F6}" destId="{57FD82EB-6BA6-4666-B3BE-0D23A9488B43}" srcOrd="1" destOrd="0" presId="urn:microsoft.com/office/officeart/2009/3/layout/HorizontalOrganizationChart"/>
    <dgm:cxn modelId="{5BB437EE-3356-43EF-9072-27F4EB7FB762}" type="presParOf" srcId="{BA6F97C1-3A80-46F7-86E5-365BD3EC97C9}" destId="{16E13E5D-89B0-4382-8B01-5D2E56EE383E}" srcOrd="1" destOrd="0" presId="urn:microsoft.com/office/officeart/2009/3/layout/HorizontalOrganizationChart"/>
    <dgm:cxn modelId="{E5D38E9B-F25C-4751-A87D-D861FB305A31}" type="presParOf" srcId="{BA6F97C1-3A80-46F7-86E5-365BD3EC97C9}" destId="{E23DBFE7-826C-4F4C-A7CC-A39419CA2A69}" srcOrd="2" destOrd="0" presId="urn:microsoft.com/office/officeart/2009/3/layout/HorizontalOrganizationChart"/>
    <dgm:cxn modelId="{80F0ADC0-3D2B-4BD7-8DAC-83B6D6ADB863}" type="presParOf" srcId="{62EE2BDC-6D8E-4EE5-83D4-70874A133177}" destId="{05F083D4-752C-4C92-BC92-E530483400FD}" srcOrd="2" destOrd="0" presId="urn:microsoft.com/office/officeart/2009/3/layout/HorizontalOrganizationChart"/>
    <dgm:cxn modelId="{ED84420B-BAC1-4F3B-9B00-2DB417D4CCD3}" type="presParOf" srcId="{172329BB-0C47-455E-BB55-637181D1D6D7}" destId="{FEF62396-3911-4895-AC79-B2A96FFC4EE1}" srcOrd="2" destOrd="0" presId="urn:microsoft.com/office/officeart/2009/3/layout/HorizontalOrganizationChart"/>
    <dgm:cxn modelId="{20304FB4-CF33-40C4-A508-31D279EA88AD}" type="presParOf" srcId="{1FC70CC1-F9BE-413F-BC18-04896FBD4F8F}" destId="{D5E68D6E-04D5-47A2-9ED8-9A13279FF3B9}" srcOrd="2" destOrd="0" presId="urn:microsoft.com/office/officeart/2009/3/layout/HorizontalOrganizationChart"/>
    <dgm:cxn modelId="{4BC66AE3-356C-449A-BDFB-C8FFA0799D0A}" type="presParOf" srcId="{348D53BC-F6BF-4ADE-9191-3A92F317FC85}" destId="{0D46DE82-93DE-41D4-83EF-DCF3A84C0F41}" srcOrd="2" destOrd="0" presId="urn:microsoft.com/office/officeart/2009/3/layout/HorizontalOrganizationChar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3F5A79A-96EC-426E-A4C2-35D3D59B6991}" type="doc">
      <dgm:prSet loTypeId="urn:microsoft.com/office/officeart/2005/8/layout/hierarchy1" loCatId="hierarchy" qsTypeId="urn:microsoft.com/office/officeart/2005/8/quickstyle/simple1" qsCatId="simple" csTypeId="urn:microsoft.com/office/officeart/2005/8/colors/colorful3" csCatId="colorful" phldr="1"/>
      <dgm:spPr/>
      <dgm:t>
        <a:bodyPr/>
        <a:lstStyle/>
        <a:p>
          <a:endParaRPr lang="en-US"/>
        </a:p>
      </dgm:t>
    </dgm:pt>
    <dgm:pt modelId="{43A5830A-3AFF-4679-9A5A-102997841FDA}">
      <dgm:prSet phldrT="[Text]" custT="1"/>
      <dgm:spPr/>
      <dgm:t>
        <a:bodyPr/>
        <a:lstStyle/>
        <a:p>
          <a:r>
            <a:rPr lang="en-US" sz="1400">
              <a:latin typeface="Arial" panose="020B0604020202020204" pitchFamily="34" charset="0"/>
              <a:cs typeface="Arial" panose="020B0604020202020204" pitchFamily="34" charset="0"/>
            </a:rPr>
            <a:t>Viêm phúc mạc</a:t>
          </a:r>
        </a:p>
      </dgm:t>
    </dgm:pt>
    <dgm:pt modelId="{4A4C95DA-5B9B-4AD5-BCB7-B5328D65C949}" type="parTrans" cxnId="{C1472F9A-2FA0-449A-93A3-0D4531E6B9AD}">
      <dgm:prSet/>
      <dgm:spPr/>
      <dgm:t>
        <a:bodyPr/>
        <a:lstStyle/>
        <a:p>
          <a:endParaRPr lang="en-US" sz="1400">
            <a:latin typeface="Arial" panose="020B0604020202020204" pitchFamily="34" charset="0"/>
            <a:cs typeface="Arial" panose="020B0604020202020204" pitchFamily="34" charset="0"/>
          </a:endParaRPr>
        </a:p>
      </dgm:t>
    </dgm:pt>
    <dgm:pt modelId="{68252CD7-3420-48F0-975B-9B0DF3890FED}" type="sibTrans" cxnId="{C1472F9A-2FA0-449A-93A3-0D4531E6B9AD}">
      <dgm:prSet/>
      <dgm:spPr/>
      <dgm:t>
        <a:bodyPr/>
        <a:lstStyle/>
        <a:p>
          <a:endParaRPr lang="en-US" sz="1400">
            <a:latin typeface="Arial" panose="020B0604020202020204" pitchFamily="34" charset="0"/>
            <a:cs typeface="Arial" panose="020B0604020202020204" pitchFamily="34" charset="0"/>
          </a:endParaRPr>
        </a:p>
      </dgm:t>
    </dgm:pt>
    <dgm:pt modelId="{5321337B-223B-460C-8F6B-65759F71C47B}">
      <dgm:prSet phldrT="[Text]" custT="1"/>
      <dgm:spPr/>
      <dgm:t>
        <a:bodyPr/>
        <a:lstStyle/>
        <a:p>
          <a:r>
            <a:rPr lang="en-US" sz="1400">
              <a:latin typeface="Arial" panose="020B0604020202020204" pitchFamily="34" charset="0"/>
              <a:cs typeface="Arial" panose="020B0604020202020204" pitchFamily="34" charset="0"/>
            </a:rPr>
            <a:t>Đáp ứng tại chỗ</a:t>
          </a:r>
        </a:p>
      </dgm:t>
    </dgm:pt>
    <dgm:pt modelId="{718F5907-7377-416A-BA42-48F480F4BC02}" type="parTrans" cxnId="{04567D57-D7D9-4B8C-ACF6-1C9C3F868F66}">
      <dgm:prSet/>
      <dgm:spPr/>
      <dgm:t>
        <a:bodyPr/>
        <a:lstStyle/>
        <a:p>
          <a:endParaRPr lang="en-US" sz="1400">
            <a:latin typeface="Arial" panose="020B0604020202020204" pitchFamily="34" charset="0"/>
            <a:cs typeface="Arial" panose="020B0604020202020204" pitchFamily="34" charset="0"/>
          </a:endParaRPr>
        </a:p>
      </dgm:t>
    </dgm:pt>
    <dgm:pt modelId="{57BD3BD3-F69D-43AC-B138-393E6199B345}" type="sibTrans" cxnId="{04567D57-D7D9-4B8C-ACF6-1C9C3F868F66}">
      <dgm:prSet/>
      <dgm:spPr/>
      <dgm:t>
        <a:bodyPr/>
        <a:lstStyle/>
        <a:p>
          <a:endParaRPr lang="en-US" sz="1400">
            <a:latin typeface="Arial" panose="020B0604020202020204" pitchFamily="34" charset="0"/>
            <a:cs typeface="Arial" panose="020B0604020202020204" pitchFamily="34" charset="0"/>
          </a:endParaRPr>
        </a:p>
      </dgm:t>
    </dgm:pt>
    <dgm:pt modelId="{B1A90F34-8601-451E-A17D-5C30A30A48F8}">
      <dgm:prSet phldrT="[Text]" custT="1"/>
      <dgm:spPr/>
      <dgm:t>
        <a:bodyPr/>
        <a:lstStyle/>
        <a:p>
          <a:r>
            <a:rPr lang="en-US" sz="1400">
              <a:latin typeface="Arial" panose="020B0604020202020204" pitchFamily="34" charset="0"/>
              <a:cs typeface="Arial" panose="020B0604020202020204" pitchFamily="34" charset="0"/>
            </a:rPr>
            <a:t>Đáp ứng toàn thân</a:t>
          </a:r>
        </a:p>
      </dgm:t>
    </dgm:pt>
    <dgm:pt modelId="{2BB38644-E34D-4503-A960-1CB1AD1202D7}" type="parTrans" cxnId="{EA49FE00-29CF-40CF-B816-6B03D2FC2819}">
      <dgm:prSet/>
      <dgm:spPr/>
      <dgm:t>
        <a:bodyPr/>
        <a:lstStyle/>
        <a:p>
          <a:endParaRPr lang="en-US" sz="1400">
            <a:latin typeface="Arial" panose="020B0604020202020204" pitchFamily="34" charset="0"/>
            <a:cs typeface="Arial" panose="020B0604020202020204" pitchFamily="34" charset="0"/>
          </a:endParaRPr>
        </a:p>
      </dgm:t>
    </dgm:pt>
    <dgm:pt modelId="{4019B355-1130-4A2B-B8B6-413E6F918326}" type="sibTrans" cxnId="{EA49FE00-29CF-40CF-B816-6B03D2FC2819}">
      <dgm:prSet/>
      <dgm:spPr/>
      <dgm:t>
        <a:bodyPr/>
        <a:lstStyle/>
        <a:p>
          <a:endParaRPr lang="en-US" sz="1400">
            <a:latin typeface="Arial" panose="020B0604020202020204" pitchFamily="34" charset="0"/>
            <a:cs typeface="Arial" panose="020B0604020202020204" pitchFamily="34" charset="0"/>
          </a:endParaRPr>
        </a:p>
      </dgm:t>
    </dgm:pt>
    <dgm:pt modelId="{A3B814F1-14F0-4F0B-A9B8-68A10DDF81DE}">
      <dgm:prSet phldrT="[Text]" custT="1"/>
      <dgm:spPr/>
      <dgm:t>
        <a:bodyPr/>
        <a:lstStyle/>
        <a:p>
          <a:r>
            <a:rPr lang="en-US" sz="1400">
              <a:latin typeface="Arial" panose="020B0604020202020204" pitchFamily="34" charset="0"/>
              <a:cs typeface="Arial" panose="020B0604020202020204" pitchFamily="34" charset="0"/>
            </a:rPr>
            <a:t>Tiêu hóa</a:t>
          </a:r>
        </a:p>
      </dgm:t>
    </dgm:pt>
    <dgm:pt modelId="{5910010D-8D6D-43C6-BD3E-EF8440A8B71B}" type="parTrans" cxnId="{935E0387-7233-4C9B-92D8-6156323437A7}">
      <dgm:prSet/>
      <dgm:spPr/>
      <dgm:t>
        <a:bodyPr/>
        <a:lstStyle/>
        <a:p>
          <a:endParaRPr lang="en-US" sz="1400">
            <a:latin typeface="Arial" panose="020B0604020202020204" pitchFamily="34" charset="0"/>
            <a:cs typeface="Arial" panose="020B0604020202020204" pitchFamily="34" charset="0"/>
          </a:endParaRPr>
        </a:p>
      </dgm:t>
    </dgm:pt>
    <dgm:pt modelId="{7B6C41D4-2A5B-448B-B370-F88823439C90}" type="sibTrans" cxnId="{935E0387-7233-4C9B-92D8-6156323437A7}">
      <dgm:prSet/>
      <dgm:spPr/>
      <dgm:t>
        <a:bodyPr/>
        <a:lstStyle/>
        <a:p>
          <a:endParaRPr lang="en-US" sz="1400">
            <a:latin typeface="Arial" panose="020B0604020202020204" pitchFamily="34" charset="0"/>
            <a:cs typeface="Arial" panose="020B0604020202020204" pitchFamily="34" charset="0"/>
          </a:endParaRPr>
        </a:p>
      </dgm:t>
    </dgm:pt>
    <dgm:pt modelId="{BF36BE2A-DBA4-4E9B-9C08-33D81591554F}">
      <dgm:prSet phldrT="[Text]" custT="1"/>
      <dgm:spPr/>
      <dgm:t>
        <a:bodyPr/>
        <a:lstStyle/>
        <a:p>
          <a:r>
            <a:rPr lang="en-US" sz="1400">
              <a:latin typeface="Arial" panose="020B0604020202020204" pitchFamily="34" charset="0"/>
              <a:cs typeface="Arial" panose="020B0604020202020204" pitchFamily="34" charset="0"/>
            </a:rPr>
            <a:t>Tim mạch</a:t>
          </a:r>
        </a:p>
      </dgm:t>
    </dgm:pt>
    <dgm:pt modelId="{207B8F7C-9CE9-4E4A-8970-526AE4E78B88}" type="parTrans" cxnId="{324C729A-CA65-4834-A397-5D3461AE5988}">
      <dgm:prSet/>
      <dgm:spPr/>
      <dgm:t>
        <a:bodyPr/>
        <a:lstStyle/>
        <a:p>
          <a:endParaRPr lang="en-US" sz="1400">
            <a:latin typeface="Arial" panose="020B0604020202020204" pitchFamily="34" charset="0"/>
            <a:cs typeface="Arial" panose="020B0604020202020204" pitchFamily="34" charset="0"/>
          </a:endParaRPr>
        </a:p>
      </dgm:t>
    </dgm:pt>
    <dgm:pt modelId="{CEFEC01E-EB79-404A-A5DA-18D6183234F4}" type="sibTrans" cxnId="{324C729A-CA65-4834-A397-5D3461AE5988}">
      <dgm:prSet/>
      <dgm:spPr/>
      <dgm:t>
        <a:bodyPr/>
        <a:lstStyle/>
        <a:p>
          <a:endParaRPr lang="en-US" sz="1400">
            <a:latin typeface="Arial" panose="020B0604020202020204" pitchFamily="34" charset="0"/>
            <a:cs typeface="Arial" panose="020B0604020202020204" pitchFamily="34" charset="0"/>
          </a:endParaRPr>
        </a:p>
      </dgm:t>
    </dgm:pt>
    <dgm:pt modelId="{9D4EB1F4-C2D0-4670-B4E2-8D151C3E8822}">
      <dgm:prSet phldrT="[Text]" custT="1"/>
      <dgm:spPr/>
      <dgm:t>
        <a:bodyPr/>
        <a:lstStyle/>
        <a:p>
          <a:r>
            <a:rPr lang="en-US" sz="1400">
              <a:latin typeface="Arial" panose="020B0604020202020204" pitchFamily="34" charset="0"/>
              <a:cs typeface="Arial" panose="020B0604020202020204" pitchFamily="34" charset="0"/>
            </a:rPr>
            <a:t>Hô hấp</a:t>
          </a:r>
        </a:p>
      </dgm:t>
    </dgm:pt>
    <dgm:pt modelId="{E0D58A52-250D-4A73-88C0-336F3A59D398}" type="parTrans" cxnId="{561FCE08-A47E-4118-A1B2-606FC534139F}">
      <dgm:prSet/>
      <dgm:spPr/>
      <dgm:t>
        <a:bodyPr/>
        <a:lstStyle/>
        <a:p>
          <a:endParaRPr lang="en-US" sz="1400">
            <a:latin typeface="Arial" panose="020B0604020202020204" pitchFamily="34" charset="0"/>
            <a:cs typeface="Arial" panose="020B0604020202020204" pitchFamily="34" charset="0"/>
          </a:endParaRPr>
        </a:p>
      </dgm:t>
    </dgm:pt>
    <dgm:pt modelId="{3793CB2A-11A6-48AE-9A73-887808694B15}" type="sibTrans" cxnId="{561FCE08-A47E-4118-A1B2-606FC534139F}">
      <dgm:prSet/>
      <dgm:spPr/>
      <dgm:t>
        <a:bodyPr/>
        <a:lstStyle/>
        <a:p>
          <a:endParaRPr lang="en-US" sz="1400">
            <a:latin typeface="Arial" panose="020B0604020202020204" pitchFamily="34" charset="0"/>
            <a:cs typeface="Arial" panose="020B0604020202020204" pitchFamily="34" charset="0"/>
          </a:endParaRPr>
        </a:p>
      </dgm:t>
    </dgm:pt>
    <dgm:pt modelId="{E7C22CFF-1BDE-43EA-B678-B2A8C287D4F7}">
      <dgm:prSet phldrT="[Text]" custT="1"/>
      <dgm:spPr/>
      <dgm:t>
        <a:bodyPr/>
        <a:lstStyle/>
        <a:p>
          <a:r>
            <a:rPr lang="en-US" sz="1400">
              <a:latin typeface="Arial" panose="020B0604020202020204" pitchFamily="34" charset="0"/>
              <a:cs typeface="Arial" panose="020B0604020202020204" pitchFamily="34" charset="0"/>
            </a:rPr>
            <a:t>Tiết niệu</a:t>
          </a:r>
        </a:p>
      </dgm:t>
    </dgm:pt>
    <dgm:pt modelId="{073F4F51-AD4F-4705-A725-7AB8432615EA}" type="parTrans" cxnId="{851D500C-FD17-422F-AE76-EDDD5533D7CA}">
      <dgm:prSet/>
      <dgm:spPr/>
      <dgm:t>
        <a:bodyPr/>
        <a:lstStyle/>
        <a:p>
          <a:endParaRPr lang="en-US" sz="1400">
            <a:latin typeface="Arial" panose="020B0604020202020204" pitchFamily="34" charset="0"/>
            <a:cs typeface="Arial" panose="020B0604020202020204" pitchFamily="34" charset="0"/>
          </a:endParaRPr>
        </a:p>
      </dgm:t>
    </dgm:pt>
    <dgm:pt modelId="{22BA594C-50A5-4223-BB73-64C91865D138}" type="sibTrans" cxnId="{851D500C-FD17-422F-AE76-EDDD5533D7CA}">
      <dgm:prSet/>
      <dgm:spPr/>
      <dgm:t>
        <a:bodyPr/>
        <a:lstStyle/>
        <a:p>
          <a:endParaRPr lang="en-US" sz="1400">
            <a:latin typeface="Arial" panose="020B0604020202020204" pitchFamily="34" charset="0"/>
            <a:cs typeface="Arial" panose="020B0604020202020204" pitchFamily="34" charset="0"/>
          </a:endParaRPr>
        </a:p>
      </dgm:t>
    </dgm:pt>
    <dgm:pt modelId="{67CB1A57-0B1F-4506-9ED9-DB68E5E7B9DC}">
      <dgm:prSet phldrT="[Text]" custT="1"/>
      <dgm:spPr/>
      <dgm:t>
        <a:bodyPr/>
        <a:lstStyle/>
        <a:p>
          <a:r>
            <a:rPr lang="en-US" sz="1400">
              <a:latin typeface="Arial" panose="020B0604020202020204" pitchFamily="34" charset="0"/>
              <a:cs typeface="Arial" panose="020B0604020202020204" pitchFamily="34" charset="0"/>
            </a:rPr>
            <a:t>Chuyển hóa</a:t>
          </a:r>
        </a:p>
      </dgm:t>
    </dgm:pt>
    <dgm:pt modelId="{5A3A3602-E96F-42BB-BBD7-7728B370E542}" type="parTrans" cxnId="{1B065CC6-B257-4D23-8DD2-CAD855465A79}">
      <dgm:prSet/>
      <dgm:spPr/>
      <dgm:t>
        <a:bodyPr/>
        <a:lstStyle/>
        <a:p>
          <a:endParaRPr lang="en-US" sz="1400">
            <a:latin typeface="Arial" panose="020B0604020202020204" pitchFamily="34" charset="0"/>
            <a:cs typeface="Arial" panose="020B0604020202020204" pitchFamily="34" charset="0"/>
          </a:endParaRPr>
        </a:p>
      </dgm:t>
    </dgm:pt>
    <dgm:pt modelId="{4E6888BC-005E-4C5F-8F0A-00EAC96103AC}" type="sibTrans" cxnId="{1B065CC6-B257-4D23-8DD2-CAD855465A79}">
      <dgm:prSet/>
      <dgm:spPr/>
      <dgm:t>
        <a:bodyPr/>
        <a:lstStyle/>
        <a:p>
          <a:endParaRPr lang="en-US" sz="1400">
            <a:latin typeface="Arial" panose="020B0604020202020204" pitchFamily="34" charset="0"/>
            <a:cs typeface="Arial" panose="020B0604020202020204" pitchFamily="34" charset="0"/>
          </a:endParaRPr>
        </a:p>
      </dgm:t>
    </dgm:pt>
    <dgm:pt modelId="{CEB49319-2EA4-4D2C-84B3-633D9BD0647C}">
      <dgm:prSet phldrT="[Text]" custT="1"/>
      <dgm:spPr/>
      <dgm:t>
        <a:bodyPr/>
        <a:lstStyle/>
        <a:p>
          <a:r>
            <a:rPr lang="en-US" sz="1400">
              <a:latin typeface="Arial" panose="020B0604020202020204" pitchFamily="34" charset="0"/>
              <a:cs typeface="Arial" panose="020B0604020202020204" pitchFamily="34" charset="0"/>
            </a:rPr>
            <a:t>Xuất tiết dịch</a:t>
          </a:r>
        </a:p>
      </dgm:t>
    </dgm:pt>
    <dgm:pt modelId="{3A788F83-D14A-45CF-8C58-93218A9CEE72}" type="parTrans" cxnId="{DC0C66EC-FF78-41AD-A228-8BF83EB23BCC}">
      <dgm:prSet/>
      <dgm:spPr/>
      <dgm:t>
        <a:bodyPr/>
        <a:lstStyle/>
        <a:p>
          <a:endParaRPr lang="en-US" sz="1400">
            <a:latin typeface="Arial" panose="020B0604020202020204" pitchFamily="34" charset="0"/>
            <a:cs typeface="Arial" panose="020B0604020202020204" pitchFamily="34" charset="0"/>
          </a:endParaRPr>
        </a:p>
      </dgm:t>
    </dgm:pt>
    <dgm:pt modelId="{0E472E2E-5745-4680-9C5C-170C7DA42D43}" type="sibTrans" cxnId="{DC0C66EC-FF78-41AD-A228-8BF83EB23BCC}">
      <dgm:prSet/>
      <dgm:spPr/>
      <dgm:t>
        <a:bodyPr/>
        <a:lstStyle/>
        <a:p>
          <a:endParaRPr lang="en-US" sz="1400">
            <a:latin typeface="Arial" panose="020B0604020202020204" pitchFamily="34" charset="0"/>
            <a:cs typeface="Arial" panose="020B0604020202020204" pitchFamily="34" charset="0"/>
          </a:endParaRPr>
        </a:p>
      </dgm:t>
    </dgm:pt>
    <dgm:pt modelId="{3E5BB092-2FEF-4CEA-8F09-DD3D1CE6F387}">
      <dgm:prSet phldrT="[Text]" custT="1"/>
      <dgm:spPr/>
      <dgm:t>
        <a:bodyPr/>
        <a:lstStyle/>
        <a:p>
          <a:r>
            <a:rPr lang="en-US" sz="1400">
              <a:latin typeface="Arial" panose="020B0604020202020204" pitchFamily="34" charset="0"/>
              <a:cs typeface="Arial" panose="020B0604020202020204" pitchFamily="34" charset="0"/>
            </a:rPr>
            <a:t>Tổng hợp fibrin</a:t>
          </a:r>
        </a:p>
      </dgm:t>
    </dgm:pt>
    <dgm:pt modelId="{D2438960-B4BE-4EEC-9BAE-F478982B497F}" type="parTrans" cxnId="{81F161B3-BBB1-43E6-955E-DC6ED1104C51}">
      <dgm:prSet/>
      <dgm:spPr/>
      <dgm:t>
        <a:bodyPr/>
        <a:lstStyle/>
        <a:p>
          <a:endParaRPr lang="en-US" sz="1400">
            <a:latin typeface="Arial" panose="020B0604020202020204" pitchFamily="34" charset="0"/>
            <a:cs typeface="Arial" panose="020B0604020202020204" pitchFamily="34" charset="0"/>
          </a:endParaRPr>
        </a:p>
      </dgm:t>
    </dgm:pt>
    <dgm:pt modelId="{1631C7B2-6A12-4229-B954-815E20A44DE0}" type="sibTrans" cxnId="{81F161B3-BBB1-43E6-955E-DC6ED1104C51}">
      <dgm:prSet/>
      <dgm:spPr/>
      <dgm:t>
        <a:bodyPr/>
        <a:lstStyle/>
        <a:p>
          <a:endParaRPr lang="en-US" sz="1400">
            <a:latin typeface="Arial" panose="020B0604020202020204" pitchFamily="34" charset="0"/>
            <a:cs typeface="Arial" panose="020B0604020202020204" pitchFamily="34" charset="0"/>
          </a:endParaRPr>
        </a:p>
      </dgm:t>
    </dgm:pt>
    <dgm:pt modelId="{1A3326BB-93FE-49BF-9549-C27FCB3AF563}">
      <dgm:prSet phldrT="[Text]" custT="1"/>
      <dgm:spPr/>
      <dgm:t>
        <a:bodyPr/>
        <a:lstStyle/>
        <a:p>
          <a:r>
            <a:rPr lang="en-US" sz="1400">
              <a:latin typeface="Arial" panose="020B0604020202020204" pitchFamily="34" charset="0"/>
              <a:cs typeface="Arial" panose="020B0604020202020204" pitchFamily="34" charset="0"/>
            </a:rPr>
            <a:t>Rối loạn nước điện giải</a:t>
          </a:r>
        </a:p>
      </dgm:t>
    </dgm:pt>
    <dgm:pt modelId="{0163AB01-7FD2-4F78-A7C9-E8226437138F}" type="parTrans" cxnId="{BBECB69C-8195-492B-8659-559AF200343C}">
      <dgm:prSet/>
      <dgm:spPr/>
      <dgm:t>
        <a:bodyPr/>
        <a:lstStyle/>
        <a:p>
          <a:endParaRPr lang="en-US" sz="1400">
            <a:latin typeface="Arial" panose="020B0604020202020204" pitchFamily="34" charset="0"/>
            <a:cs typeface="Arial" panose="020B0604020202020204" pitchFamily="34" charset="0"/>
          </a:endParaRPr>
        </a:p>
      </dgm:t>
    </dgm:pt>
    <dgm:pt modelId="{103D7F4A-18D0-46DB-B7F3-52CB00A1FD23}" type="sibTrans" cxnId="{BBECB69C-8195-492B-8659-559AF200343C}">
      <dgm:prSet/>
      <dgm:spPr/>
      <dgm:t>
        <a:bodyPr/>
        <a:lstStyle/>
        <a:p>
          <a:endParaRPr lang="en-US" sz="1400">
            <a:latin typeface="Arial" panose="020B0604020202020204" pitchFamily="34" charset="0"/>
            <a:cs typeface="Arial" panose="020B0604020202020204" pitchFamily="34" charset="0"/>
          </a:endParaRPr>
        </a:p>
      </dgm:t>
    </dgm:pt>
    <dgm:pt modelId="{9E5E32FA-864A-4EEC-8F12-2CC041AA0A4F}">
      <dgm:prSet phldrT="[Text]" custT="1"/>
      <dgm:spPr/>
      <dgm:t>
        <a:bodyPr/>
        <a:lstStyle/>
        <a:p>
          <a:r>
            <a:rPr lang="en-US" sz="1400">
              <a:latin typeface="Arial" panose="020B0604020202020204" pitchFamily="34" charset="0"/>
              <a:cs typeface="Arial" panose="020B0604020202020204" pitchFamily="34" charset="0"/>
            </a:rPr>
            <a:t>Tự ổn định</a:t>
          </a:r>
        </a:p>
      </dgm:t>
    </dgm:pt>
    <dgm:pt modelId="{9408837B-53FD-4EFE-9B1D-E07B19D3BEC9}" type="parTrans" cxnId="{084FCD72-3EC0-44E9-BABD-003A384522C5}">
      <dgm:prSet/>
      <dgm:spPr/>
      <dgm:t>
        <a:bodyPr/>
        <a:lstStyle/>
        <a:p>
          <a:endParaRPr lang="en-US" sz="1400">
            <a:latin typeface="Arial" panose="020B0604020202020204" pitchFamily="34" charset="0"/>
            <a:cs typeface="Arial" panose="020B0604020202020204" pitchFamily="34" charset="0"/>
          </a:endParaRPr>
        </a:p>
      </dgm:t>
    </dgm:pt>
    <dgm:pt modelId="{19E89BB4-8A13-487F-9D21-3631484D71EE}" type="sibTrans" cxnId="{084FCD72-3EC0-44E9-BABD-003A384522C5}">
      <dgm:prSet/>
      <dgm:spPr/>
      <dgm:t>
        <a:bodyPr/>
        <a:lstStyle/>
        <a:p>
          <a:endParaRPr lang="en-US" sz="1400">
            <a:latin typeface="Arial" panose="020B0604020202020204" pitchFamily="34" charset="0"/>
            <a:cs typeface="Arial" panose="020B0604020202020204" pitchFamily="34" charset="0"/>
          </a:endParaRPr>
        </a:p>
      </dgm:t>
    </dgm:pt>
    <dgm:pt modelId="{86535E32-8503-4283-9F19-43B84F909CFF}">
      <dgm:prSet phldrT="[Text]" custT="1"/>
      <dgm:spPr/>
      <dgm:t>
        <a:bodyPr/>
        <a:lstStyle/>
        <a:p>
          <a:r>
            <a:rPr lang="en-US" sz="1400">
              <a:latin typeface="Arial" panose="020B0604020202020204" pitchFamily="34" charset="0"/>
              <a:cs typeface="Arial" panose="020B0604020202020204" pitchFamily="34" charset="0"/>
            </a:rPr>
            <a:t>Áp xe ổ bụng</a:t>
          </a:r>
        </a:p>
      </dgm:t>
    </dgm:pt>
    <dgm:pt modelId="{C7077D27-ADA0-402A-83E8-31FB75C7C590}" type="parTrans" cxnId="{DB80E208-26D0-44C3-8EF0-9F575877A99E}">
      <dgm:prSet/>
      <dgm:spPr/>
      <dgm:t>
        <a:bodyPr/>
        <a:lstStyle/>
        <a:p>
          <a:endParaRPr lang="en-US" sz="1400">
            <a:latin typeface="Arial" panose="020B0604020202020204" pitchFamily="34" charset="0"/>
            <a:cs typeface="Arial" panose="020B0604020202020204" pitchFamily="34" charset="0"/>
          </a:endParaRPr>
        </a:p>
      </dgm:t>
    </dgm:pt>
    <dgm:pt modelId="{C7BA9BCF-8667-4C47-8C2C-D5F0719CB355}" type="sibTrans" cxnId="{DB80E208-26D0-44C3-8EF0-9F575877A99E}">
      <dgm:prSet/>
      <dgm:spPr/>
      <dgm:t>
        <a:bodyPr/>
        <a:lstStyle/>
        <a:p>
          <a:endParaRPr lang="en-US" sz="1400">
            <a:latin typeface="Arial" panose="020B0604020202020204" pitchFamily="34" charset="0"/>
            <a:cs typeface="Arial" panose="020B0604020202020204" pitchFamily="34" charset="0"/>
          </a:endParaRPr>
        </a:p>
      </dgm:t>
    </dgm:pt>
    <dgm:pt modelId="{19321E08-01AC-41D5-B1A1-D317E1E31315}">
      <dgm:prSet phldrT="[Text]" custT="1"/>
      <dgm:spPr/>
      <dgm:t>
        <a:bodyPr/>
        <a:lstStyle/>
        <a:p>
          <a:r>
            <a:rPr lang="en-US" sz="1400">
              <a:latin typeface="Arial" panose="020B0604020202020204" pitchFamily="34" charset="0"/>
              <a:cs typeface="Arial" panose="020B0604020202020204" pitchFamily="34" charset="0"/>
            </a:rPr>
            <a:t>VPM toàn thể</a:t>
          </a:r>
        </a:p>
      </dgm:t>
    </dgm:pt>
    <dgm:pt modelId="{887940E2-7BB8-4D3B-8BCD-B97C367D78C6}" type="parTrans" cxnId="{576BA296-9D54-466A-8794-9BE9020C53B5}">
      <dgm:prSet/>
      <dgm:spPr/>
      <dgm:t>
        <a:bodyPr/>
        <a:lstStyle/>
        <a:p>
          <a:endParaRPr lang="en-US" sz="1400">
            <a:latin typeface="Arial" panose="020B0604020202020204" pitchFamily="34" charset="0"/>
            <a:cs typeface="Arial" panose="020B0604020202020204" pitchFamily="34" charset="0"/>
          </a:endParaRPr>
        </a:p>
      </dgm:t>
    </dgm:pt>
    <dgm:pt modelId="{C754A2D9-D449-45FD-8616-1165D2E5E624}" type="sibTrans" cxnId="{576BA296-9D54-466A-8794-9BE9020C53B5}">
      <dgm:prSet/>
      <dgm:spPr/>
      <dgm:t>
        <a:bodyPr/>
        <a:lstStyle/>
        <a:p>
          <a:endParaRPr lang="en-US" sz="1400">
            <a:latin typeface="Arial" panose="020B0604020202020204" pitchFamily="34" charset="0"/>
            <a:cs typeface="Arial" panose="020B0604020202020204" pitchFamily="34" charset="0"/>
          </a:endParaRPr>
        </a:p>
      </dgm:t>
    </dgm:pt>
    <dgm:pt modelId="{2AE48549-D1BF-40C4-8670-377D6C2B53AD}">
      <dgm:prSet phldrT="[Text]" custT="1"/>
      <dgm:spPr/>
      <dgm:t>
        <a:bodyPr/>
        <a:lstStyle/>
        <a:p>
          <a:r>
            <a:rPr lang="en-US" sz="1400">
              <a:latin typeface="Arial" panose="020B0604020202020204" pitchFamily="34" charset="0"/>
              <a:cs typeface="Arial" panose="020B0604020202020204" pitchFamily="34" charset="0"/>
            </a:rPr>
            <a:t>Liệt ruột, mất dịch qua long ruột</a:t>
          </a:r>
        </a:p>
      </dgm:t>
    </dgm:pt>
    <dgm:pt modelId="{030146CF-ADDC-408B-8400-00078BF8AFFA}" type="parTrans" cxnId="{F2BC7313-AF1E-4950-A7D0-BAE30911D025}">
      <dgm:prSet/>
      <dgm:spPr/>
      <dgm:t>
        <a:bodyPr/>
        <a:lstStyle/>
        <a:p>
          <a:endParaRPr lang="en-US" sz="1400">
            <a:latin typeface="Arial" panose="020B0604020202020204" pitchFamily="34" charset="0"/>
            <a:cs typeface="Arial" panose="020B0604020202020204" pitchFamily="34" charset="0"/>
          </a:endParaRPr>
        </a:p>
      </dgm:t>
    </dgm:pt>
    <dgm:pt modelId="{35CEEA1F-EB67-43D9-A076-9D4FF55A6DB5}" type="sibTrans" cxnId="{F2BC7313-AF1E-4950-A7D0-BAE30911D025}">
      <dgm:prSet/>
      <dgm:spPr/>
      <dgm:t>
        <a:bodyPr/>
        <a:lstStyle/>
        <a:p>
          <a:endParaRPr lang="en-US" sz="1400">
            <a:latin typeface="Arial" panose="020B0604020202020204" pitchFamily="34" charset="0"/>
            <a:cs typeface="Arial" panose="020B0604020202020204" pitchFamily="34" charset="0"/>
          </a:endParaRPr>
        </a:p>
      </dgm:t>
    </dgm:pt>
    <dgm:pt modelId="{332C1385-4D85-4DB8-94E3-22600A2EF475}">
      <dgm:prSet phldrT="[Text]" custT="1"/>
      <dgm:spPr/>
      <dgm:t>
        <a:bodyPr/>
        <a:lstStyle/>
        <a:p>
          <a:r>
            <a:rPr lang="en-US" sz="1400">
              <a:latin typeface="Arial" panose="020B0604020202020204" pitchFamily="34" charset="0"/>
              <a:cs typeface="Arial" panose="020B0604020202020204" pitchFamily="34" charset="0"/>
            </a:rPr>
            <a:t>Giảm thể tích tuần hoàn, cô đặc máu</a:t>
          </a:r>
        </a:p>
      </dgm:t>
    </dgm:pt>
    <dgm:pt modelId="{D826A599-83FD-42A0-88EB-80BAD104A40B}" type="parTrans" cxnId="{4307C2E2-D911-4113-A34D-913DCA8A1B16}">
      <dgm:prSet/>
      <dgm:spPr/>
      <dgm:t>
        <a:bodyPr/>
        <a:lstStyle/>
        <a:p>
          <a:endParaRPr lang="en-US" sz="1400">
            <a:latin typeface="Arial" panose="020B0604020202020204" pitchFamily="34" charset="0"/>
            <a:cs typeface="Arial" panose="020B0604020202020204" pitchFamily="34" charset="0"/>
          </a:endParaRPr>
        </a:p>
      </dgm:t>
    </dgm:pt>
    <dgm:pt modelId="{13EBE3BE-F94F-43CA-9520-2489D1EFA1AA}" type="sibTrans" cxnId="{4307C2E2-D911-4113-A34D-913DCA8A1B16}">
      <dgm:prSet/>
      <dgm:spPr/>
      <dgm:t>
        <a:bodyPr/>
        <a:lstStyle/>
        <a:p>
          <a:endParaRPr lang="en-US" sz="1400">
            <a:latin typeface="Arial" panose="020B0604020202020204" pitchFamily="34" charset="0"/>
            <a:cs typeface="Arial" panose="020B0604020202020204" pitchFamily="34" charset="0"/>
          </a:endParaRPr>
        </a:p>
      </dgm:t>
    </dgm:pt>
    <dgm:pt modelId="{32B5CEBE-366E-4E9A-A7AB-4C8D98414D63}">
      <dgm:prSet phldrT="[Text]" custT="1"/>
      <dgm:spPr/>
      <dgm:t>
        <a:bodyPr/>
        <a:lstStyle/>
        <a:p>
          <a:r>
            <a:rPr lang="en-US" sz="1100">
              <a:latin typeface="Arial" panose="020B0604020202020204" pitchFamily="34" charset="0"/>
              <a:cs typeface="Arial" panose="020B0604020202020204" pitchFamily="34" charset="0"/>
            </a:rPr>
            <a:t>Giảm vận động cơ hoành, trướng bụng, xẹp phổi, ARDS</a:t>
          </a:r>
        </a:p>
      </dgm:t>
    </dgm:pt>
    <dgm:pt modelId="{2E6E47FD-08F6-45B0-B811-DC2FDCAF83FD}" type="parTrans" cxnId="{3560E3DA-5052-43B1-B32D-FDF0EFCD7B53}">
      <dgm:prSet/>
      <dgm:spPr/>
      <dgm:t>
        <a:bodyPr/>
        <a:lstStyle/>
        <a:p>
          <a:endParaRPr lang="en-US" sz="1400">
            <a:latin typeface="Arial" panose="020B0604020202020204" pitchFamily="34" charset="0"/>
            <a:cs typeface="Arial" panose="020B0604020202020204" pitchFamily="34" charset="0"/>
          </a:endParaRPr>
        </a:p>
      </dgm:t>
    </dgm:pt>
    <dgm:pt modelId="{734050E2-ECC7-4034-A3DC-39D98B42A092}" type="sibTrans" cxnId="{3560E3DA-5052-43B1-B32D-FDF0EFCD7B53}">
      <dgm:prSet/>
      <dgm:spPr/>
      <dgm:t>
        <a:bodyPr/>
        <a:lstStyle/>
        <a:p>
          <a:endParaRPr lang="en-US" sz="1400">
            <a:latin typeface="Arial" panose="020B0604020202020204" pitchFamily="34" charset="0"/>
            <a:cs typeface="Arial" panose="020B0604020202020204" pitchFamily="34" charset="0"/>
          </a:endParaRPr>
        </a:p>
      </dgm:t>
    </dgm:pt>
    <dgm:pt modelId="{8640E2C3-4BFF-45A7-A7E1-846A00035972}">
      <dgm:prSet phldrT="[Text]" custT="1"/>
      <dgm:spPr/>
      <dgm:t>
        <a:bodyPr/>
        <a:lstStyle/>
        <a:p>
          <a:r>
            <a:rPr lang="en-US" sz="1300">
              <a:latin typeface="Arial" panose="020B0604020202020204" pitchFamily="34" charset="0"/>
              <a:cs typeface="Arial" panose="020B0604020202020204" pitchFamily="34" charset="0"/>
            </a:rPr>
            <a:t>Giảm tưới máu thận, hoại tử ống thận</a:t>
          </a:r>
        </a:p>
      </dgm:t>
    </dgm:pt>
    <dgm:pt modelId="{EFAF63F6-E4AF-459F-8D63-3999751B38D3}" type="parTrans" cxnId="{1CD0B77B-87A7-41D4-A663-278640E6C031}">
      <dgm:prSet/>
      <dgm:spPr/>
      <dgm:t>
        <a:bodyPr/>
        <a:lstStyle/>
        <a:p>
          <a:endParaRPr lang="en-US" sz="1400">
            <a:latin typeface="Arial" panose="020B0604020202020204" pitchFamily="34" charset="0"/>
            <a:cs typeface="Arial" panose="020B0604020202020204" pitchFamily="34" charset="0"/>
          </a:endParaRPr>
        </a:p>
      </dgm:t>
    </dgm:pt>
    <dgm:pt modelId="{883C89D7-AEB8-4B64-8888-B5AFA28851D3}" type="sibTrans" cxnId="{1CD0B77B-87A7-41D4-A663-278640E6C031}">
      <dgm:prSet/>
      <dgm:spPr/>
      <dgm:t>
        <a:bodyPr/>
        <a:lstStyle/>
        <a:p>
          <a:endParaRPr lang="en-US" sz="1400">
            <a:latin typeface="Arial" panose="020B0604020202020204" pitchFamily="34" charset="0"/>
            <a:cs typeface="Arial" panose="020B0604020202020204" pitchFamily="34" charset="0"/>
          </a:endParaRPr>
        </a:p>
      </dgm:t>
    </dgm:pt>
    <dgm:pt modelId="{0550610F-7326-4180-8B84-C9BBCCE5743D}">
      <dgm:prSet phldrT="[Text]" custT="1"/>
      <dgm:spPr/>
      <dgm:t>
        <a:bodyPr/>
        <a:lstStyle/>
        <a:p>
          <a:r>
            <a:rPr lang="en-US" sz="1400">
              <a:latin typeface="Arial" panose="020B0604020202020204" pitchFamily="34" charset="0"/>
              <a:cs typeface="Arial" panose="020B0604020202020204" pitchFamily="34" charset="0"/>
            </a:rPr>
            <a:t>Tăng tiết cortisol, dị hóa protein</a:t>
          </a:r>
        </a:p>
      </dgm:t>
    </dgm:pt>
    <dgm:pt modelId="{40F06004-044B-4B71-A008-122F1F53A370}" type="parTrans" cxnId="{440BDDD8-E398-4E33-9631-46413ED094FC}">
      <dgm:prSet/>
      <dgm:spPr/>
      <dgm:t>
        <a:bodyPr/>
        <a:lstStyle/>
        <a:p>
          <a:endParaRPr lang="en-US" sz="1400">
            <a:latin typeface="Arial" panose="020B0604020202020204" pitchFamily="34" charset="0"/>
            <a:cs typeface="Arial" panose="020B0604020202020204" pitchFamily="34" charset="0"/>
          </a:endParaRPr>
        </a:p>
      </dgm:t>
    </dgm:pt>
    <dgm:pt modelId="{022D5791-15F2-4D96-BDB5-8A5C93CBB94D}" type="sibTrans" cxnId="{440BDDD8-E398-4E33-9631-46413ED094FC}">
      <dgm:prSet/>
      <dgm:spPr/>
      <dgm:t>
        <a:bodyPr/>
        <a:lstStyle/>
        <a:p>
          <a:endParaRPr lang="en-US" sz="1400">
            <a:latin typeface="Arial" panose="020B0604020202020204" pitchFamily="34" charset="0"/>
            <a:cs typeface="Arial" panose="020B0604020202020204" pitchFamily="34" charset="0"/>
          </a:endParaRPr>
        </a:p>
      </dgm:t>
    </dgm:pt>
    <dgm:pt modelId="{6E437C88-55F6-4F76-81D7-A2A87D6F94A8}" type="pres">
      <dgm:prSet presAssocID="{B3F5A79A-96EC-426E-A4C2-35D3D59B6991}" presName="hierChild1" presStyleCnt="0">
        <dgm:presLayoutVars>
          <dgm:chPref val="1"/>
          <dgm:dir/>
          <dgm:animOne val="branch"/>
          <dgm:animLvl val="lvl"/>
          <dgm:resizeHandles/>
        </dgm:presLayoutVars>
      </dgm:prSet>
      <dgm:spPr/>
      <dgm:t>
        <a:bodyPr/>
        <a:lstStyle/>
        <a:p>
          <a:endParaRPr lang="en-US"/>
        </a:p>
      </dgm:t>
    </dgm:pt>
    <dgm:pt modelId="{75781BC3-CDEB-4618-927E-6B61D74E3EBB}" type="pres">
      <dgm:prSet presAssocID="{43A5830A-3AFF-4679-9A5A-102997841FDA}" presName="hierRoot1" presStyleCnt="0"/>
      <dgm:spPr/>
    </dgm:pt>
    <dgm:pt modelId="{AD782A04-26BA-45AB-A4C2-3442CD4765CC}" type="pres">
      <dgm:prSet presAssocID="{43A5830A-3AFF-4679-9A5A-102997841FDA}" presName="composite" presStyleCnt="0"/>
      <dgm:spPr/>
    </dgm:pt>
    <dgm:pt modelId="{7A93CDCD-3CEE-41B0-B8FB-4CE5BD7824B8}" type="pres">
      <dgm:prSet presAssocID="{43A5830A-3AFF-4679-9A5A-102997841FDA}" presName="background" presStyleLbl="node0" presStyleIdx="0" presStyleCnt="1"/>
      <dgm:spPr/>
    </dgm:pt>
    <dgm:pt modelId="{DFA283A9-7286-4BE1-B021-6488A552A83B}" type="pres">
      <dgm:prSet presAssocID="{43A5830A-3AFF-4679-9A5A-102997841FDA}" presName="text" presStyleLbl="fgAcc0" presStyleIdx="0" presStyleCnt="1" custScaleY="149276">
        <dgm:presLayoutVars>
          <dgm:chPref val="3"/>
        </dgm:presLayoutVars>
      </dgm:prSet>
      <dgm:spPr/>
      <dgm:t>
        <a:bodyPr/>
        <a:lstStyle/>
        <a:p>
          <a:endParaRPr lang="en-US"/>
        </a:p>
      </dgm:t>
    </dgm:pt>
    <dgm:pt modelId="{BCE2403E-FC94-46AC-9994-CE4599C717CC}" type="pres">
      <dgm:prSet presAssocID="{43A5830A-3AFF-4679-9A5A-102997841FDA}" presName="hierChild2" presStyleCnt="0"/>
      <dgm:spPr/>
    </dgm:pt>
    <dgm:pt modelId="{A0E5AF25-E697-4ADF-8E28-4429BA7FD3E7}" type="pres">
      <dgm:prSet presAssocID="{718F5907-7377-416A-BA42-48F480F4BC02}" presName="Name10" presStyleLbl="parChTrans1D2" presStyleIdx="0" presStyleCnt="2" custSzY="914401"/>
      <dgm:spPr/>
      <dgm:t>
        <a:bodyPr/>
        <a:lstStyle/>
        <a:p>
          <a:endParaRPr lang="en-US"/>
        </a:p>
      </dgm:t>
    </dgm:pt>
    <dgm:pt modelId="{D996A50D-0E75-4C52-81F1-D93D84FBE761}" type="pres">
      <dgm:prSet presAssocID="{5321337B-223B-460C-8F6B-65759F71C47B}" presName="hierRoot2" presStyleCnt="0"/>
      <dgm:spPr/>
    </dgm:pt>
    <dgm:pt modelId="{E3F541B8-9ABC-432F-BF9B-08364BEB2D6F}" type="pres">
      <dgm:prSet presAssocID="{5321337B-223B-460C-8F6B-65759F71C47B}" presName="composite2" presStyleCnt="0"/>
      <dgm:spPr/>
    </dgm:pt>
    <dgm:pt modelId="{B53178EB-2E12-400D-A82F-167DE12A3C4B}" type="pres">
      <dgm:prSet presAssocID="{5321337B-223B-460C-8F6B-65759F71C47B}" presName="background2" presStyleLbl="node2" presStyleIdx="0" presStyleCnt="2"/>
      <dgm:spPr/>
    </dgm:pt>
    <dgm:pt modelId="{679706F0-EEDD-439E-BC69-1848919FD337}" type="pres">
      <dgm:prSet presAssocID="{5321337B-223B-460C-8F6B-65759F71C47B}" presName="text2" presStyleLbl="fgAcc2" presStyleIdx="0" presStyleCnt="2" custScaleY="149276">
        <dgm:presLayoutVars>
          <dgm:chPref val="3"/>
        </dgm:presLayoutVars>
      </dgm:prSet>
      <dgm:spPr/>
      <dgm:t>
        <a:bodyPr/>
        <a:lstStyle/>
        <a:p>
          <a:endParaRPr lang="en-US"/>
        </a:p>
      </dgm:t>
    </dgm:pt>
    <dgm:pt modelId="{D6A7DE87-F081-4B9F-8A1D-4F4670A7B9F5}" type="pres">
      <dgm:prSet presAssocID="{5321337B-223B-460C-8F6B-65759F71C47B}" presName="hierChild3" presStyleCnt="0"/>
      <dgm:spPr/>
    </dgm:pt>
    <dgm:pt modelId="{9854A82F-19CA-43C5-BF94-128F336EE031}" type="pres">
      <dgm:prSet presAssocID="{3A788F83-D14A-45CF-8C58-93218A9CEE72}" presName="Name17" presStyleLbl="parChTrans1D3" presStyleIdx="0" presStyleCnt="7" custSzY="914401"/>
      <dgm:spPr/>
      <dgm:t>
        <a:bodyPr/>
        <a:lstStyle/>
        <a:p>
          <a:endParaRPr lang="en-US"/>
        </a:p>
      </dgm:t>
    </dgm:pt>
    <dgm:pt modelId="{A19FAFA2-C5E4-4CC6-B922-ACAC8B8EBE7B}" type="pres">
      <dgm:prSet presAssocID="{CEB49319-2EA4-4D2C-84B3-633D9BD0647C}" presName="hierRoot3" presStyleCnt="0"/>
      <dgm:spPr/>
    </dgm:pt>
    <dgm:pt modelId="{81AD6E31-2B9A-47BB-835C-58C5E582015F}" type="pres">
      <dgm:prSet presAssocID="{CEB49319-2EA4-4D2C-84B3-633D9BD0647C}" presName="composite3" presStyleCnt="0"/>
      <dgm:spPr/>
    </dgm:pt>
    <dgm:pt modelId="{01773788-EFE8-41D9-A797-02FA6C6F3744}" type="pres">
      <dgm:prSet presAssocID="{CEB49319-2EA4-4D2C-84B3-633D9BD0647C}" presName="background3" presStyleLbl="node3" presStyleIdx="0" presStyleCnt="7"/>
      <dgm:spPr/>
    </dgm:pt>
    <dgm:pt modelId="{209FCC24-E369-4A34-9558-5620790890A0}" type="pres">
      <dgm:prSet presAssocID="{CEB49319-2EA4-4D2C-84B3-633D9BD0647C}" presName="text3" presStyleLbl="fgAcc3" presStyleIdx="0" presStyleCnt="7" custScaleY="149276">
        <dgm:presLayoutVars>
          <dgm:chPref val="3"/>
        </dgm:presLayoutVars>
      </dgm:prSet>
      <dgm:spPr/>
      <dgm:t>
        <a:bodyPr/>
        <a:lstStyle/>
        <a:p>
          <a:endParaRPr lang="en-US"/>
        </a:p>
      </dgm:t>
    </dgm:pt>
    <dgm:pt modelId="{982DEAF4-B267-4005-9DBB-B72F3F7A6DF3}" type="pres">
      <dgm:prSet presAssocID="{CEB49319-2EA4-4D2C-84B3-633D9BD0647C}" presName="hierChild4" presStyleCnt="0"/>
      <dgm:spPr/>
    </dgm:pt>
    <dgm:pt modelId="{0D49E285-BC07-42D9-9F5A-142675857E70}" type="pres">
      <dgm:prSet presAssocID="{0163AB01-7FD2-4F78-A7C9-E8226437138F}" presName="Name23" presStyleLbl="parChTrans1D4" presStyleIdx="0" presStyleCnt="9" custSzY="914401"/>
      <dgm:spPr/>
      <dgm:t>
        <a:bodyPr/>
        <a:lstStyle/>
        <a:p>
          <a:endParaRPr lang="en-US"/>
        </a:p>
      </dgm:t>
    </dgm:pt>
    <dgm:pt modelId="{045DAA61-812F-4007-BC72-9B9752D68AA9}" type="pres">
      <dgm:prSet presAssocID="{1A3326BB-93FE-49BF-9549-C27FCB3AF563}" presName="hierRoot4" presStyleCnt="0"/>
      <dgm:spPr/>
    </dgm:pt>
    <dgm:pt modelId="{998436A7-1F1C-4657-843E-B5F677A31F17}" type="pres">
      <dgm:prSet presAssocID="{1A3326BB-93FE-49BF-9549-C27FCB3AF563}" presName="composite4" presStyleCnt="0"/>
      <dgm:spPr/>
    </dgm:pt>
    <dgm:pt modelId="{0151A842-CE3A-43D8-8BDC-460E49086C6C}" type="pres">
      <dgm:prSet presAssocID="{1A3326BB-93FE-49BF-9549-C27FCB3AF563}" presName="background4" presStyleLbl="node4" presStyleIdx="0" presStyleCnt="9"/>
      <dgm:spPr/>
    </dgm:pt>
    <dgm:pt modelId="{738A56CC-5ED5-47C9-8475-17C650510FDA}" type="pres">
      <dgm:prSet presAssocID="{1A3326BB-93FE-49BF-9549-C27FCB3AF563}" presName="text4" presStyleLbl="fgAcc4" presStyleIdx="0" presStyleCnt="9" custScaleY="149276">
        <dgm:presLayoutVars>
          <dgm:chPref val="3"/>
        </dgm:presLayoutVars>
      </dgm:prSet>
      <dgm:spPr/>
      <dgm:t>
        <a:bodyPr/>
        <a:lstStyle/>
        <a:p>
          <a:endParaRPr lang="en-US"/>
        </a:p>
      </dgm:t>
    </dgm:pt>
    <dgm:pt modelId="{CE0CD56E-AF48-4AC8-860C-B1FCB9B8C413}" type="pres">
      <dgm:prSet presAssocID="{1A3326BB-93FE-49BF-9549-C27FCB3AF563}" presName="hierChild5" presStyleCnt="0"/>
      <dgm:spPr/>
    </dgm:pt>
    <dgm:pt modelId="{35984A78-0271-43D0-8AF7-EA2A68C0BBE9}" type="pres">
      <dgm:prSet presAssocID="{D2438960-B4BE-4EEC-9BAE-F478982B497F}" presName="Name17" presStyleLbl="parChTrans1D3" presStyleIdx="1" presStyleCnt="7" custSzY="914401"/>
      <dgm:spPr/>
      <dgm:t>
        <a:bodyPr/>
        <a:lstStyle/>
        <a:p>
          <a:endParaRPr lang="en-US"/>
        </a:p>
      </dgm:t>
    </dgm:pt>
    <dgm:pt modelId="{FAF782DC-2867-4DEC-B40B-09A6718B188C}" type="pres">
      <dgm:prSet presAssocID="{3E5BB092-2FEF-4CEA-8F09-DD3D1CE6F387}" presName="hierRoot3" presStyleCnt="0"/>
      <dgm:spPr/>
    </dgm:pt>
    <dgm:pt modelId="{CEEA1263-052A-4279-A83D-44A074C21E79}" type="pres">
      <dgm:prSet presAssocID="{3E5BB092-2FEF-4CEA-8F09-DD3D1CE6F387}" presName="composite3" presStyleCnt="0"/>
      <dgm:spPr/>
    </dgm:pt>
    <dgm:pt modelId="{897DD741-730C-408A-9ECD-E91DDBCD1949}" type="pres">
      <dgm:prSet presAssocID="{3E5BB092-2FEF-4CEA-8F09-DD3D1CE6F387}" presName="background3" presStyleLbl="node3" presStyleIdx="1" presStyleCnt="7"/>
      <dgm:spPr/>
    </dgm:pt>
    <dgm:pt modelId="{325C0849-8202-4DFD-B84D-5B1358193C30}" type="pres">
      <dgm:prSet presAssocID="{3E5BB092-2FEF-4CEA-8F09-DD3D1CE6F387}" presName="text3" presStyleLbl="fgAcc3" presStyleIdx="1" presStyleCnt="7" custScaleY="149276">
        <dgm:presLayoutVars>
          <dgm:chPref val="3"/>
        </dgm:presLayoutVars>
      </dgm:prSet>
      <dgm:spPr/>
      <dgm:t>
        <a:bodyPr/>
        <a:lstStyle/>
        <a:p>
          <a:endParaRPr lang="en-US"/>
        </a:p>
      </dgm:t>
    </dgm:pt>
    <dgm:pt modelId="{4A9D4E61-9930-40ED-8528-95DF98186806}" type="pres">
      <dgm:prSet presAssocID="{3E5BB092-2FEF-4CEA-8F09-DD3D1CE6F387}" presName="hierChild4" presStyleCnt="0"/>
      <dgm:spPr/>
    </dgm:pt>
    <dgm:pt modelId="{FB5154B6-F4DD-45CA-B466-26E63A6223A4}" type="pres">
      <dgm:prSet presAssocID="{9408837B-53FD-4EFE-9B1D-E07B19D3BEC9}" presName="Name23" presStyleLbl="parChTrans1D4" presStyleIdx="1" presStyleCnt="9" custSzY="914401"/>
      <dgm:spPr/>
      <dgm:t>
        <a:bodyPr/>
        <a:lstStyle/>
        <a:p>
          <a:endParaRPr lang="en-US"/>
        </a:p>
      </dgm:t>
    </dgm:pt>
    <dgm:pt modelId="{E414FAB1-BDCE-48DA-A3D1-2A107EEF1B82}" type="pres">
      <dgm:prSet presAssocID="{9E5E32FA-864A-4EEC-8F12-2CC041AA0A4F}" presName="hierRoot4" presStyleCnt="0"/>
      <dgm:spPr/>
    </dgm:pt>
    <dgm:pt modelId="{A0709ED9-98AE-45DD-A6D6-DEEEF6E74A5E}" type="pres">
      <dgm:prSet presAssocID="{9E5E32FA-864A-4EEC-8F12-2CC041AA0A4F}" presName="composite4" presStyleCnt="0"/>
      <dgm:spPr/>
    </dgm:pt>
    <dgm:pt modelId="{EAF139DB-26C7-45CD-8320-BF2EF326AB85}" type="pres">
      <dgm:prSet presAssocID="{9E5E32FA-864A-4EEC-8F12-2CC041AA0A4F}" presName="background4" presStyleLbl="node4" presStyleIdx="1" presStyleCnt="9"/>
      <dgm:spPr/>
    </dgm:pt>
    <dgm:pt modelId="{41880AF4-34A1-457F-B923-D74C25436735}" type="pres">
      <dgm:prSet presAssocID="{9E5E32FA-864A-4EEC-8F12-2CC041AA0A4F}" presName="text4" presStyleLbl="fgAcc4" presStyleIdx="1" presStyleCnt="9" custScaleY="149276">
        <dgm:presLayoutVars>
          <dgm:chPref val="3"/>
        </dgm:presLayoutVars>
      </dgm:prSet>
      <dgm:spPr/>
      <dgm:t>
        <a:bodyPr/>
        <a:lstStyle/>
        <a:p>
          <a:endParaRPr lang="en-US"/>
        </a:p>
      </dgm:t>
    </dgm:pt>
    <dgm:pt modelId="{C9A5A37D-1DA3-454E-A1D7-D379470FA43D}" type="pres">
      <dgm:prSet presAssocID="{9E5E32FA-864A-4EEC-8F12-2CC041AA0A4F}" presName="hierChild5" presStyleCnt="0"/>
      <dgm:spPr/>
    </dgm:pt>
    <dgm:pt modelId="{E07AFF86-D8F3-4F56-8B8E-9F46EB6B9856}" type="pres">
      <dgm:prSet presAssocID="{C7077D27-ADA0-402A-83E8-31FB75C7C590}" presName="Name23" presStyleLbl="parChTrans1D4" presStyleIdx="2" presStyleCnt="9" custSzY="914401"/>
      <dgm:spPr/>
      <dgm:t>
        <a:bodyPr/>
        <a:lstStyle/>
        <a:p>
          <a:endParaRPr lang="en-US"/>
        </a:p>
      </dgm:t>
    </dgm:pt>
    <dgm:pt modelId="{2F554844-3593-4BB8-89CA-5A7E7B0BE6C7}" type="pres">
      <dgm:prSet presAssocID="{86535E32-8503-4283-9F19-43B84F909CFF}" presName="hierRoot4" presStyleCnt="0"/>
      <dgm:spPr/>
    </dgm:pt>
    <dgm:pt modelId="{12B27CF6-7597-49FB-94C9-200F4BBE88EE}" type="pres">
      <dgm:prSet presAssocID="{86535E32-8503-4283-9F19-43B84F909CFF}" presName="composite4" presStyleCnt="0"/>
      <dgm:spPr/>
    </dgm:pt>
    <dgm:pt modelId="{700DC365-8747-449B-B012-ED0D555D5216}" type="pres">
      <dgm:prSet presAssocID="{86535E32-8503-4283-9F19-43B84F909CFF}" presName="background4" presStyleLbl="node4" presStyleIdx="2" presStyleCnt="9"/>
      <dgm:spPr/>
    </dgm:pt>
    <dgm:pt modelId="{9EBD685B-BFE6-40F6-B3DD-4E9DCA50F978}" type="pres">
      <dgm:prSet presAssocID="{86535E32-8503-4283-9F19-43B84F909CFF}" presName="text4" presStyleLbl="fgAcc4" presStyleIdx="2" presStyleCnt="9" custScaleY="149276">
        <dgm:presLayoutVars>
          <dgm:chPref val="3"/>
        </dgm:presLayoutVars>
      </dgm:prSet>
      <dgm:spPr/>
      <dgm:t>
        <a:bodyPr/>
        <a:lstStyle/>
        <a:p>
          <a:endParaRPr lang="en-US"/>
        </a:p>
      </dgm:t>
    </dgm:pt>
    <dgm:pt modelId="{EC2FFDAC-6FB1-4333-971F-8FD5C0F5F804}" type="pres">
      <dgm:prSet presAssocID="{86535E32-8503-4283-9F19-43B84F909CFF}" presName="hierChild5" presStyleCnt="0"/>
      <dgm:spPr/>
    </dgm:pt>
    <dgm:pt modelId="{BE438BBD-F83F-47B7-BF2A-59A3DBFA58A5}" type="pres">
      <dgm:prSet presAssocID="{887940E2-7BB8-4D3B-8BCD-B97C367D78C6}" presName="Name23" presStyleLbl="parChTrans1D4" presStyleIdx="3" presStyleCnt="9" custSzY="914401"/>
      <dgm:spPr/>
      <dgm:t>
        <a:bodyPr/>
        <a:lstStyle/>
        <a:p>
          <a:endParaRPr lang="en-US"/>
        </a:p>
      </dgm:t>
    </dgm:pt>
    <dgm:pt modelId="{450588AA-DB8B-431E-9B25-35A58F3F2FC8}" type="pres">
      <dgm:prSet presAssocID="{19321E08-01AC-41D5-B1A1-D317E1E31315}" presName="hierRoot4" presStyleCnt="0"/>
      <dgm:spPr/>
    </dgm:pt>
    <dgm:pt modelId="{92957890-794C-460A-BF11-63BCA4EBDAC3}" type="pres">
      <dgm:prSet presAssocID="{19321E08-01AC-41D5-B1A1-D317E1E31315}" presName="composite4" presStyleCnt="0"/>
      <dgm:spPr/>
    </dgm:pt>
    <dgm:pt modelId="{E4DE2987-6D12-4C62-81D0-1893DBDA8108}" type="pres">
      <dgm:prSet presAssocID="{19321E08-01AC-41D5-B1A1-D317E1E31315}" presName="background4" presStyleLbl="node4" presStyleIdx="3" presStyleCnt="9"/>
      <dgm:spPr/>
    </dgm:pt>
    <dgm:pt modelId="{EC75BF7F-88FA-41CD-905D-F98BBEA3A85E}" type="pres">
      <dgm:prSet presAssocID="{19321E08-01AC-41D5-B1A1-D317E1E31315}" presName="text4" presStyleLbl="fgAcc4" presStyleIdx="3" presStyleCnt="9" custScaleY="149276">
        <dgm:presLayoutVars>
          <dgm:chPref val="3"/>
        </dgm:presLayoutVars>
      </dgm:prSet>
      <dgm:spPr/>
      <dgm:t>
        <a:bodyPr/>
        <a:lstStyle/>
        <a:p>
          <a:endParaRPr lang="en-US"/>
        </a:p>
      </dgm:t>
    </dgm:pt>
    <dgm:pt modelId="{D754CDF8-D8FE-4889-89E1-F1FA50D18808}" type="pres">
      <dgm:prSet presAssocID="{19321E08-01AC-41D5-B1A1-D317E1E31315}" presName="hierChild5" presStyleCnt="0"/>
      <dgm:spPr/>
    </dgm:pt>
    <dgm:pt modelId="{D449489E-D831-41C5-A903-C4822700E78C}" type="pres">
      <dgm:prSet presAssocID="{2BB38644-E34D-4503-A960-1CB1AD1202D7}" presName="Name10" presStyleLbl="parChTrans1D2" presStyleIdx="1" presStyleCnt="2" custSzY="914401"/>
      <dgm:spPr/>
      <dgm:t>
        <a:bodyPr/>
        <a:lstStyle/>
        <a:p>
          <a:endParaRPr lang="en-US"/>
        </a:p>
      </dgm:t>
    </dgm:pt>
    <dgm:pt modelId="{B4099CA2-9235-48AD-A97E-D162CA9A95CA}" type="pres">
      <dgm:prSet presAssocID="{B1A90F34-8601-451E-A17D-5C30A30A48F8}" presName="hierRoot2" presStyleCnt="0"/>
      <dgm:spPr/>
    </dgm:pt>
    <dgm:pt modelId="{D7470B10-677C-4842-B10C-8C125CA546FF}" type="pres">
      <dgm:prSet presAssocID="{B1A90F34-8601-451E-A17D-5C30A30A48F8}" presName="composite2" presStyleCnt="0"/>
      <dgm:spPr/>
    </dgm:pt>
    <dgm:pt modelId="{B96E1D4B-672E-443F-91E0-62158E441A20}" type="pres">
      <dgm:prSet presAssocID="{B1A90F34-8601-451E-A17D-5C30A30A48F8}" presName="background2" presStyleLbl="node2" presStyleIdx="1" presStyleCnt="2"/>
      <dgm:spPr/>
    </dgm:pt>
    <dgm:pt modelId="{76B129EB-30A7-4C32-AE0F-9DDABABAA9F8}" type="pres">
      <dgm:prSet presAssocID="{B1A90F34-8601-451E-A17D-5C30A30A48F8}" presName="text2" presStyleLbl="fgAcc2" presStyleIdx="1" presStyleCnt="2" custScaleY="149276">
        <dgm:presLayoutVars>
          <dgm:chPref val="3"/>
        </dgm:presLayoutVars>
      </dgm:prSet>
      <dgm:spPr/>
      <dgm:t>
        <a:bodyPr/>
        <a:lstStyle/>
        <a:p>
          <a:endParaRPr lang="en-US"/>
        </a:p>
      </dgm:t>
    </dgm:pt>
    <dgm:pt modelId="{9B91D5E7-4675-414A-8F31-48CF02CBD17F}" type="pres">
      <dgm:prSet presAssocID="{B1A90F34-8601-451E-A17D-5C30A30A48F8}" presName="hierChild3" presStyleCnt="0"/>
      <dgm:spPr/>
    </dgm:pt>
    <dgm:pt modelId="{E0E2FCD9-9EF1-4991-8E71-7606D96EFAE1}" type="pres">
      <dgm:prSet presAssocID="{5910010D-8D6D-43C6-BD3E-EF8440A8B71B}" presName="Name17" presStyleLbl="parChTrans1D3" presStyleIdx="2" presStyleCnt="7" custSzY="914401"/>
      <dgm:spPr/>
      <dgm:t>
        <a:bodyPr/>
        <a:lstStyle/>
        <a:p>
          <a:endParaRPr lang="en-US"/>
        </a:p>
      </dgm:t>
    </dgm:pt>
    <dgm:pt modelId="{32DFC344-8E00-4985-B655-B297BFCC97A5}" type="pres">
      <dgm:prSet presAssocID="{A3B814F1-14F0-4F0B-A9B8-68A10DDF81DE}" presName="hierRoot3" presStyleCnt="0"/>
      <dgm:spPr/>
    </dgm:pt>
    <dgm:pt modelId="{EF17563F-7757-4D9F-9C0F-A706F7333DAB}" type="pres">
      <dgm:prSet presAssocID="{A3B814F1-14F0-4F0B-A9B8-68A10DDF81DE}" presName="composite3" presStyleCnt="0"/>
      <dgm:spPr/>
    </dgm:pt>
    <dgm:pt modelId="{DA1C544D-3D4C-423F-8404-25F3B472F8B1}" type="pres">
      <dgm:prSet presAssocID="{A3B814F1-14F0-4F0B-A9B8-68A10DDF81DE}" presName="background3" presStyleLbl="node3" presStyleIdx="2" presStyleCnt="7"/>
      <dgm:spPr/>
    </dgm:pt>
    <dgm:pt modelId="{5C9FDC11-6CBE-42CF-B9B4-D36E61C33388}" type="pres">
      <dgm:prSet presAssocID="{A3B814F1-14F0-4F0B-A9B8-68A10DDF81DE}" presName="text3" presStyleLbl="fgAcc3" presStyleIdx="2" presStyleCnt="7" custScaleY="149276">
        <dgm:presLayoutVars>
          <dgm:chPref val="3"/>
        </dgm:presLayoutVars>
      </dgm:prSet>
      <dgm:spPr/>
      <dgm:t>
        <a:bodyPr/>
        <a:lstStyle/>
        <a:p>
          <a:endParaRPr lang="en-US"/>
        </a:p>
      </dgm:t>
    </dgm:pt>
    <dgm:pt modelId="{F4E426D9-0E2D-41A2-9189-6CC2B3EC75C8}" type="pres">
      <dgm:prSet presAssocID="{A3B814F1-14F0-4F0B-A9B8-68A10DDF81DE}" presName="hierChild4" presStyleCnt="0"/>
      <dgm:spPr/>
    </dgm:pt>
    <dgm:pt modelId="{3C71F983-3211-47D7-8927-E90F619BD6A6}" type="pres">
      <dgm:prSet presAssocID="{030146CF-ADDC-408B-8400-00078BF8AFFA}" presName="Name23" presStyleLbl="parChTrans1D4" presStyleIdx="4" presStyleCnt="9" custSzY="914401"/>
      <dgm:spPr/>
      <dgm:t>
        <a:bodyPr/>
        <a:lstStyle/>
        <a:p>
          <a:endParaRPr lang="en-US"/>
        </a:p>
      </dgm:t>
    </dgm:pt>
    <dgm:pt modelId="{E4B38297-BB2E-4B0A-89A6-625376394DBE}" type="pres">
      <dgm:prSet presAssocID="{2AE48549-D1BF-40C4-8670-377D6C2B53AD}" presName="hierRoot4" presStyleCnt="0"/>
      <dgm:spPr/>
    </dgm:pt>
    <dgm:pt modelId="{21C75493-A611-4215-9B22-369C0AB2653C}" type="pres">
      <dgm:prSet presAssocID="{2AE48549-D1BF-40C4-8670-377D6C2B53AD}" presName="composite4" presStyleCnt="0"/>
      <dgm:spPr/>
    </dgm:pt>
    <dgm:pt modelId="{6F5DAED8-E69B-49EE-8ACC-C7C376D9A8FD}" type="pres">
      <dgm:prSet presAssocID="{2AE48549-D1BF-40C4-8670-377D6C2B53AD}" presName="background4" presStyleLbl="node4" presStyleIdx="4" presStyleCnt="9"/>
      <dgm:spPr/>
    </dgm:pt>
    <dgm:pt modelId="{869967E6-6FCF-47FD-A1D3-85C6ED84A9C6}" type="pres">
      <dgm:prSet presAssocID="{2AE48549-D1BF-40C4-8670-377D6C2B53AD}" presName="text4" presStyleLbl="fgAcc4" presStyleIdx="4" presStyleCnt="9" custScaleY="149276">
        <dgm:presLayoutVars>
          <dgm:chPref val="3"/>
        </dgm:presLayoutVars>
      </dgm:prSet>
      <dgm:spPr/>
      <dgm:t>
        <a:bodyPr/>
        <a:lstStyle/>
        <a:p>
          <a:endParaRPr lang="en-US"/>
        </a:p>
      </dgm:t>
    </dgm:pt>
    <dgm:pt modelId="{1CEDCBBF-0F75-45B6-BBE8-27E9550C95A9}" type="pres">
      <dgm:prSet presAssocID="{2AE48549-D1BF-40C4-8670-377D6C2B53AD}" presName="hierChild5" presStyleCnt="0"/>
      <dgm:spPr/>
    </dgm:pt>
    <dgm:pt modelId="{A6D86CFE-EECA-4061-9843-8C318828AFF4}" type="pres">
      <dgm:prSet presAssocID="{207B8F7C-9CE9-4E4A-8970-526AE4E78B88}" presName="Name17" presStyleLbl="parChTrans1D3" presStyleIdx="3" presStyleCnt="7" custSzY="914401"/>
      <dgm:spPr/>
      <dgm:t>
        <a:bodyPr/>
        <a:lstStyle/>
        <a:p>
          <a:endParaRPr lang="en-US"/>
        </a:p>
      </dgm:t>
    </dgm:pt>
    <dgm:pt modelId="{1A6F36BC-F4B0-4141-8B60-F26EDB0EA616}" type="pres">
      <dgm:prSet presAssocID="{BF36BE2A-DBA4-4E9B-9C08-33D81591554F}" presName="hierRoot3" presStyleCnt="0"/>
      <dgm:spPr/>
    </dgm:pt>
    <dgm:pt modelId="{7B1DA003-8FBC-405F-A459-40DF50A8DFE0}" type="pres">
      <dgm:prSet presAssocID="{BF36BE2A-DBA4-4E9B-9C08-33D81591554F}" presName="composite3" presStyleCnt="0"/>
      <dgm:spPr/>
    </dgm:pt>
    <dgm:pt modelId="{C98BFA2D-A928-48E7-BF36-8CFFCDB2F1CB}" type="pres">
      <dgm:prSet presAssocID="{BF36BE2A-DBA4-4E9B-9C08-33D81591554F}" presName="background3" presStyleLbl="node3" presStyleIdx="3" presStyleCnt="7"/>
      <dgm:spPr/>
    </dgm:pt>
    <dgm:pt modelId="{3080EF3A-9426-4665-B799-348B32110AAB}" type="pres">
      <dgm:prSet presAssocID="{BF36BE2A-DBA4-4E9B-9C08-33D81591554F}" presName="text3" presStyleLbl="fgAcc3" presStyleIdx="3" presStyleCnt="7" custScaleY="149276">
        <dgm:presLayoutVars>
          <dgm:chPref val="3"/>
        </dgm:presLayoutVars>
      </dgm:prSet>
      <dgm:spPr/>
      <dgm:t>
        <a:bodyPr/>
        <a:lstStyle/>
        <a:p>
          <a:endParaRPr lang="en-US"/>
        </a:p>
      </dgm:t>
    </dgm:pt>
    <dgm:pt modelId="{92EBFDCE-3E21-42A5-805B-20F2DD2A5D62}" type="pres">
      <dgm:prSet presAssocID="{BF36BE2A-DBA4-4E9B-9C08-33D81591554F}" presName="hierChild4" presStyleCnt="0"/>
      <dgm:spPr/>
    </dgm:pt>
    <dgm:pt modelId="{CE1C0E6A-0469-4430-B9FA-5A6F802E2685}" type="pres">
      <dgm:prSet presAssocID="{D826A599-83FD-42A0-88EB-80BAD104A40B}" presName="Name23" presStyleLbl="parChTrans1D4" presStyleIdx="5" presStyleCnt="9" custSzY="914401"/>
      <dgm:spPr/>
      <dgm:t>
        <a:bodyPr/>
        <a:lstStyle/>
        <a:p>
          <a:endParaRPr lang="en-US"/>
        </a:p>
      </dgm:t>
    </dgm:pt>
    <dgm:pt modelId="{07830B9A-199B-4B32-A469-E0E079B9E6EC}" type="pres">
      <dgm:prSet presAssocID="{332C1385-4D85-4DB8-94E3-22600A2EF475}" presName="hierRoot4" presStyleCnt="0"/>
      <dgm:spPr/>
    </dgm:pt>
    <dgm:pt modelId="{E3A4278D-2270-4EA9-94AD-7872A4DDECB1}" type="pres">
      <dgm:prSet presAssocID="{332C1385-4D85-4DB8-94E3-22600A2EF475}" presName="composite4" presStyleCnt="0"/>
      <dgm:spPr/>
    </dgm:pt>
    <dgm:pt modelId="{D80F6060-8D1C-4E1F-9BDE-6A3FC78D8E6C}" type="pres">
      <dgm:prSet presAssocID="{332C1385-4D85-4DB8-94E3-22600A2EF475}" presName="background4" presStyleLbl="node4" presStyleIdx="5" presStyleCnt="9"/>
      <dgm:spPr/>
    </dgm:pt>
    <dgm:pt modelId="{4FD66083-2BF7-4F06-8C50-47AE887267FD}" type="pres">
      <dgm:prSet presAssocID="{332C1385-4D85-4DB8-94E3-22600A2EF475}" presName="text4" presStyleLbl="fgAcc4" presStyleIdx="5" presStyleCnt="9" custScaleY="149276">
        <dgm:presLayoutVars>
          <dgm:chPref val="3"/>
        </dgm:presLayoutVars>
      </dgm:prSet>
      <dgm:spPr/>
      <dgm:t>
        <a:bodyPr/>
        <a:lstStyle/>
        <a:p>
          <a:endParaRPr lang="en-US"/>
        </a:p>
      </dgm:t>
    </dgm:pt>
    <dgm:pt modelId="{30DB384E-E076-41AD-B3F7-F30A3250CDBB}" type="pres">
      <dgm:prSet presAssocID="{332C1385-4D85-4DB8-94E3-22600A2EF475}" presName="hierChild5" presStyleCnt="0"/>
      <dgm:spPr/>
    </dgm:pt>
    <dgm:pt modelId="{C9F43FD3-2407-4329-8E38-B9EC2CFB9B92}" type="pres">
      <dgm:prSet presAssocID="{E0D58A52-250D-4A73-88C0-336F3A59D398}" presName="Name17" presStyleLbl="parChTrans1D3" presStyleIdx="4" presStyleCnt="7" custSzY="914401"/>
      <dgm:spPr/>
      <dgm:t>
        <a:bodyPr/>
        <a:lstStyle/>
        <a:p>
          <a:endParaRPr lang="en-US"/>
        </a:p>
      </dgm:t>
    </dgm:pt>
    <dgm:pt modelId="{39A0F11C-1E24-4B4D-AEFD-F3B7C1979845}" type="pres">
      <dgm:prSet presAssocID="{9D4EB1F4-C2D0-4670-B4E2-8D151C3E8822}" presName="hierRoot3" presStyleCnt="0"/>
      <dgm:spPr/>
    </dgm:pt>
    <dgm:pt modelId="{369F7565-53F5-41AF-91E5-63F157007201}" type="pres">
      <dgm:prSet presAssocID="{9D4EB1F4-C2D0-4670-B4E2-8D151C3E8822}" presName="composite3" presStyleCnt="0"/>
      <dgm:spPr/>
    </dgm:pt>
    <dgm:pt modelId="{365E1541-2B6C-4C3A-8D67-732BDBF22E5F}" type="pres">
      <dgm:prSet presAssocID="{9D4EB1F4-C2D0-4670-B4E2-8D151C3E8822}" presName="background3" presStyleLbl="node3" presStyleIdx="4" presStyleCnt="7"/>
      <dgm:spPr/>
    </dgm:pt>
    <dgm:pt modelId="{55B72ECE-8119-4CBE-9494-41E991D33504}" type="pres">
      <dgm:prSet presAssocID="{9D4EB1F4-C2D0-4670-B4E2-8D151C3E8822}" presName="text3" presStyleLbl="fgAcc3" presStyleIdx="4" presStyleCnt="7" custScaleY="149276">
        <dgm:presLayoutVars>
          <dgm:chPref val="3"/>
        </dgm:presLayoutVars>
      </dgm:prSet>
      <dgm:spPr/>
      <dgm:t>
        <a:bodyPr/>
        <a:lstStyle/>
        <a:p>
          <a:endParaRPr lang="en-US"/>
        </a:p>
      </dgm:t>
    </dgm:pt>
    <dgm:pt modelId="{224C47F4-178B-4EC3-8A7D-A8F2DF9ABA83}" type="pres">
      <dgm:prSet presAssocID="{9D4EB1F4-C2D0-4670-B4E2-8D151C3E8822}" presName="hierChild4" presStyleCnt="0"/>
      <dgm:spPr/>
    </dgm:pt>
    <dgm:pt modelId="{033712BA-39D4-4AC5-9598-50771D986557}" type="pres">
      <dgm:prSet presAssocID="{2E6E47FD-08F6-45B0-B811-DC2FDCAF83FD}" presName="Name23" presStyleLbl="parChTrans1D4" presStyleIdx="6" presStyleCnt="9" custSzY="914401"/>
      <dgm:spPr/>
      <dgm:t>
        <a:bodyPr/>
        <a:lstStyle/>
        <a:p>
          <a:endParaRPr lang="en-US"/>
        </a:p>
      </dgm:t>
    </dgm:pt>
    <dgm:pt modelId="{00CB5B86-8FBA-4DD9-81DC-3CFFB97D4FCC}" type="pres">
      <dgm:prSet presAssocID="{32B5CEBE-366E-4E9A-A7AB-4C8D98414D63}" presName="hierRoot4" presStyleCnt="0"/>
      <dgm:spPr/>
    </dgm:pt>
    <dgm:pt modelId="{54A70490-38D4-419B-8BDE-9C99B56C79D3}" type="pres">
      <dgm:prSet presAssocID="{32B5CEBE-366E-4E9A-A7AB-4C8D98414D63}" presName="composite4" presStyleCnt="0"/>
      <dgm:spPr/>
    </dgm:pt>
    <dgm:pt modelId="{B4C33B74-3B33-4366-B272-96500AA86866}" type="pres">
      <dgm:prSet presAssocID="{32B5CEBE-366E-4E9A-A7AB-4C8D98414D63}" presName="background4" presStyleLbl="node4" presStyleIdx="6" presStyleCnt="9"/>
      <dgm:spPr/>
    </dgm:pt>
    <dgm:pt modelId="{C4AB82F0-847D-4502-94C9-AF28B3D015FC}" type="pres">
      <dgm:prSet presAssocID="{32B5CEBE-366E-4E9A-A7AB-4C8D98414D63}" presName="text4" presStyleLbl="fgAcc4" presStyleIdx="6" presStyleCnt="9" custScaleY="149276">
        <dgm:presLayoutVars>
          <dgm:chPref val="3"/>
        </dgm:presLayoutVars>
      </dgm:prSet>
      <dgm:spPr/>
      <dgm:t>
        <a:bodyPr/>
        <a:lstStyle/>
        <a:p>
          <a:endParaRPr lang="en-US"/>
        </a:p>
      </dgm:t>
    </dgm:pt>
    <dgm:pt modelId="{A8DB8483-AF08-42AD-A82A-52E40AC18CB5}" type="pres">
      <dgm:prSet presAssocID="{32B5CEBE-366E-4E9A-A7AB-4C8D98414D63}" presName="hierChild5" presStyleCnt="0"/>
      <dgm:spPr/>
    </dgm:pt>
    <dgm:pt modelId="{838515F0-4BBA-4A1C-94DF-6ED84A0A502A}" type="pres">
      <dgm:prSet presAssocID="{073F4F51-AD4F-4705-A725-7AB8432615EA}" presName="Name17" presStyleLbl="parChTrans1D3" presStyleIdx="5" presStyleCnt="7" custSzY="914401"/>
      <dgm:spPr/>
      <dgm:t>
        <a:bodyPr/>
        <a:lstStyle/>
        <a:p>
          <a:endParaRPr lang="en-US"/>
        </a:p>
      </dgm:t>
    </dgm:pt>
    <dgm:pt modelId="{58086340-D8FA-4AC6-BDAE-69F2CBFA8DC6}" type="pres">
      <dgm:prSet presAssocID="{E7C22CFF-1BDE-43EA-B678-B2A8C287D4F7}" presName="hierRoot3" presStyleCnt="0"/>
      <dgm:spPr/>
    </dgm:pt>
    <dgm:pt modelId="{6F6765C7-DC91-46FA-995F-E4107FC14AE0}" type="pres">
      <dgm:prSet presAssocID="{E7C22CFF-1BDE-43EA-B678-B2A8C287D4F7}" presName="composite3" presStyleCnt="0"/>
      <dgm:spPr/>
    </dgm:pt>
    <dgm:pt modelId="{8071282A-F472-470A-A658-49292ABB7FB1}" type="pres">
      <dgm:prSet presAssocID="{E7C22CFF-1BDE-43EA-B678-B2A8C287D4F7}" presName="background3" presStyleLbl="node3" presStyleIdx="5" presStyleCnt="7"/>
      <dgm:spPr/>
    </dgm:pt>
    <dgm:pt modelId="{823DA38B-1835-4E45-B269-6EA98CCEC119}" type="pres">
      <dgm:prSet presAssocID="{E7C22CFF-1BDE-43EA-B678-B2A8C287D4F7}" presName="text3" presStyleLbl="fgAcc3" presStyleIdx="5" presStyleCnt="7" custScaleY="149276">
        <dgm:presLayoutVars>
          <dgm:chPref val="3"/>
        </dgm:presLayoutVars>
      </dgm:prSet>
      <dgm:spPr/>
      <dgm:t>
        <a:bodyPr/>
        <a:lstStyle/>
        <a:p>
          <a:endParaRPr lang="en-US"/>
        </a:p>
      </dgm:t>
    </dgm:pt>
    <dgm:pt modelId="{7169FE28-B739-4BFB-A310-D2CCF0F11136}" type="pres">
      <dgm:prSet presAssocID="{E7C22CFF-1BDE-43EA-B678-B2A8C287D4F7}" presName="hierChild4" presStyleCnt="0"/>
      <dgm:spPr/>
    </dgm:pt>
    <dgm:pt modelId="{B4492111-52D5-4A91-9C89-F1A5317DA95E}" type="pres">
      <dgm:prSet presAssocID="{EFAF63F6-E4AF-459F-8D63-3999751B38D3}" presName="Name23" presStyleLbl="parChTrans1D4" presStyleIdx="7" presStyleCnt="9" custSzY="914401"/>
      <dgm:spPr/>
      <dgm:t>
        <a:bodyPr/>
        <a:lstStyle/>
        <a:p>
          <a:endParaRPr lang="en-US"/>
        </a:p>
      </dgm:t>
    </dgm:pt>
    <dgm:pt modelId="{34D1F72C-097A-4462-86E2-BCA6B70CEE74}" type="pres">
      <dgm:prSet presAssocID="{8640E2C3-4BFF-45A7-A7E1-846A00035972}" presName="hierRoot4" presStyleCnt="0"/>
      <dgm:spPr/>
    </dgm:pt>
    <dgm:pt modelId="{9852801B-E277-4DE2-AEFC-FBE8FC224C43}" type="pres">
      <dgm:prSet presAssocID="{8640E2C3-4BFF-45A7-A7E1-846A00035972}" presName="composite4" presStyleCnt="0"/>
      <dgm:spPr/>
    </dgm:pt>
    <dgm:pt modelId="{D91AA1B0-044D-4F14-AD45-E88EC0420901}" type="pres">
      <dgm:prSet presAssocID="{8640E2C3-4BFF-45A7-A7E1-846A00035972}" presName="background4" presStyleLbl="node4" presStyleIdx="7" presStyleCnt="9"/>
      <dgm:spPr/>
    </dgm:pt>
    <dgm:pt modelId="{F8A917DC-D88F-4B86-BD92-91AE3E153DE1}" type="pres">
      <dgm:prSet presAssocID="{8640E2C3-4BFF-45A7-A7E1-846A00035972}" presName="text4" presStyleLbl="fgAcc4" presStyleIdx="7" presStyleCnt="9" custScaleY="149276">
        <dgm:presLayoutVars>
          <dgm:chPref val="3"/>
        </dgm:presLayoutVars>
      </dgm:prSet>
      <dgm:spPr/>
      <dgm:t>
        <a:bodyPr/>
        <a:lstStyle/>
        <a:p>
          <a:endParaRPr lang="en-US"/>
        </a:p>
      </dgm:t>
    </dgm:pt>
    <dgm:pt modelId="{3E4EDEA7-732E-4253-893F-9CDA01A6AD0E}" type="pres">
      <dgm:prSet presAssocID="{8640E2C3-4BFF-45A7-A7E1-846A00035972}" presName="hierChild5" presStyleCnt="0"/>
      <dgm:spPr/>
    </dgm:pt>
    <dgm:pt modelId="{732A1599-349E-4C4B-AE90-D15B33D79A7F}" type="pres">
      <dgm:prSet presAssocID="{5A3A3602-E96F-42BB-BBD7-7728B370E542}" presName="Name17" presStyleLbl="parChTrans1D3" presStyleIdx="6" presStyleCnt="7" custSzY="914401"/>
      <dgm:spPr/>
      <dgm:t>
        <a:bodyPr/>
        <a:lstStyle/>
        <a:p>
          <a:endParaRPr lang="en-US"/>
        </a:p>
      </dgm:t>
    </dgm:pt>
    <dgm:pt modelId="{35F149E2-E553-45B4-BE32-2E86C237AAEF}" type="pres">
      <dgm:prSet presAssocID="{67CB1A57-0B1F-4506-9ED9-DB68E5E7B9DC}" presName="hierRoot3" presStyleCnt="0"/>
      <dgm:spPr/>
    </dgm:pt>
    <dgm:pt modelId="{2EACBBBA-5D73-477E-8198-154CD6E870F4}" type="pres">
      <dgm:prSet presAssocID="{67CB1A57-0B1F-4506-9ED9-DB68E5E7B9DC}" presName="composite3" presStyleCnt="0"/>
      <dgm:spPr/>
    </dgm:pt>
    <dgm:pt modelId="{08C29C39-E15B-481E-B273-807337A3C101}" type="pres">
      <dgm:prSet presAssocID="{67CB1A57-0B1F-4506-9ED9-DB68E5E7B9DC}" presName="background3" presStyleLbl="node3" presStyleIdx="6" presStyleCnt="7"/>
      <dgm:spPr/>
    </dgm:pt>
    <dgm:pt modelId="{41537F8F-825C-472B-B952-727188E7889C}" type="pres">
      <dgm:prSet presAssocID="{67CB1A57-0B1F-4506-9ED9-DB68E5E7B9DC}" presName="text3" presStyleLbl="fgAcc3" presStyleIdx="6" presStyleCnt="7" custScaleY="149276">
        <dgm:presLayoutVars>
          <dgm:chPref val="3"/>
        </dgm:presLayoutVars>
      </dgm:prSet>
      <dgm:spPr/>
      <dgm:t>
        <a:bodyPr/>
        <a:lstStyle/>
        <a:p>
          <a:endParaRPr lang="en-US"/>
        </a:p>
      </dgm:t>
    </dgm:pt>
    <dgm:pt modelId="{65FA68AD-DE14-4959-8BAE-306BDC9D4857}" type="pres">
      <dgm:prSet presAssocID="{67CB1A57-0B1F-4506-9ED9-DB68E5E7B9DC}" presName="hierChild4" presStyleCnt="0"/>
      <dgm:spPr/>
    </dgm:pt>
    <dgm:pt modelId="{40D49830-0D06-4D01-8C96-D7FA03E1015E}" type="pres">
      <dgm:prSet presAssocID="{40F06004-044B-4B71-A008-122F1F53A370}" presName="Name23" presStyleLbl="parChTrans1D4" presStyleIdx="8" presStyleCnt="9" custSzY="914401"/>
      <dgm:spPr/>
      <dgm:t>
        <a:bodyPr/>
        <a:lstStyle/>
        <a:p>
          <a:endParaRPr lang="en-US"/>
        </a:p>
      </dgm:t>
    </dgm:pt>
    <dgm:pt modelId="{09982C4E-171F-4E08-8E7E-C52C8134C263}" type="pres">
      <dgm:prSet presAssocID="{0550610F-7326-4180-8B84-C9BBCCE5743D}" presName="hierRoot4" presStyleCnt="0"/>
      <dgm:spPr/>
    </dgm:pt>
    <dgm:pt modelId="{EF545489-F8A1-48B1-B865-68532150D117}" type="pres">
      <dgm:prSet presAssocID="{0550610F-7326-4180-8B84-C9BBCCE5743D}" presName="composite4" presStyleCnt="0"/>
      <dgm:spPr/>
    </dgm:pt>
    <dgm:pt modelId="{862F6FBE-18D5-4C55-A4B6-8670C54FA376}" type="pres">
      <dgm:prSet presAssocID="{0550610F-7326-4180-8B84-C9BBCCE5743D}" presName="background4" presStyleLbl="node4" presStyleIdx="8" presStyleCnt="9"/>
      <dgm:spPr/>
    </dgm:pt>
    <dgm:pt modelId="{E7446BC9-CE5B-431E-AC13-D81ED14A4D52}" type="pres">
      <dgm:prSet presAssocID="{0550610F-7326-4180-8B84-C9BBCCE5743D}" presName="text4" presStyleLbl="fgAcc4" presStyleIdx="8" presStyleCnt="9" custScaleY="149276">
        <dgm:presLayoutVars>
          <dgm:chPref val="3"/>
        </dgm:presLayoutVars>
      </dgm:prSet>
      <dgm:spPr/>
      <dgm:t>
        <a:bodyPr/>
        <a:lstStyle/>
        <a:p>
          <a:endParaRPr lang="en-US"/>
        </a:p>
      </dgm:t>
    </dgm:pt>
    <dgm:pt modelId="{8602EC7C-2816-4260-A298-05CA54CA869B}" type="pres">
      <dgm:prSet presAssocID="{0550610F-7326-4180-8B84-C9BBCCE5743D}" presName="hierChild5" presStyleCnt="0"/>
      <dgm:spPr/>
    </dgm:pt>
  </dgm:ptLst>
  <dgm:cxnLst>
    <dgm:cxn modelId="{079CE6F2-B29A-42B8-B34F-8DBF04E32811}" type="presOf" srcId="{0163AB01-7FD2-4F78-A7C9-E8226437138F}" destId="{0D49E285-BC07-42D9-9F5A-142675857E70}" srcOrd="0" destOrd="0" presId="urn:microsoft.com/office/officeart/2005/8/layout/hierarchy1"/>
    <dgm:cxn modelId="{FA8E814E-C7FE-4064-8A2E-9742F3992486}" type="presOf" srcId="{5A3A3602-E96F-42BB-BBD7-7728B370E542}" destId="{732A1599-349E-4C4B-AE90-D15B33D79A7F}" srcOrd="0" destOrd="0" presId="urn:microsoft.com/office/officeart/2005/8/layout/hierarchy1"/>
    <dgm:cxn modelId="{561FCE08-A47E-4118-A1B2-606FC534139F}" srcId="{B1A90F34-8601-451E-A17D-5C30A30A48F8}" destId="{9D4EB1F4-C2D0-4670-B4E2-8D151C3E8822}" srcOrd="2" destOrd="0" parTransId="{E0D58A52-250D-4A73-88C0-336F3A59D398}" sibTransId="{3793CB2A-11A6-48AE-9A73-887808694B15}"/>
    <dgm:cxn modelId="{EE16152F-299A-413A-B96B-D174F534801E}" type="presOf" srcId="{9408837B-53FD-4EFE-9B1D-E07B19D3BEC9}" destId="{FB5154B6-F4DD-45CA-B466-26E63A6223A4}" srcOrd="0" destOrd="0" presId="urn:microsoft.com/office/officeart/2005/8/layout/hierarchy1"/>
    <dgm:cxn modelId="{8ED41F76-E2F5-4B6A-89FB-5E8BB4C02A7D}" type="presOf" srcId="{5910010D-8D6D-43C6-BD3E-EF8440A8B71B}" destId="{E0E2FCD9-9EF1-4991-8E71-7606D96EFAE1}" srcOrd="0" destOrd="0" presId="urn:microsoft.com/office/officeart/2005/8/layout/hierarchy1"/>
    <dgm:cxn modelId="{5E7C82D4-D84B-4BBD-AA0B-EBFE9ADA1166}" type="presOf" srcId="{0550610F-7326-4180-8B84-C9BBCCE5743D}" destId="{E7446BC9-CE5B-431E-AC13-D81ED14A4D52}" srcOrd="0" destOrd="0" presId="urn:microsoft.com/office/officeart/2005/8/layout/hierarchy1"/>
    <dgm:cxn modelId="{C2D99E5B-0CD5-4107-B490-2AEDEA9D893A}" type="presOf" srcId="{BF36BE2A-DBA4-4E9B-9C08-33D81591554F}" destId="{3080EF3A-9426-4665-B799-348B32110AAB}" srcOrd="0" destOrd="0" presId="urn:microsoft.com/office/officeart/2005/8/layout/hierarchy1"/>
    <dgm:cxn modelId="{F2BC7313-AF1E-4950-A7D0-BAE30911D025}" srcId="{A3B814F1-14F0-4F0B-A9B8-68A10DDF81DE}" destId="{2AE48549-D1BF-40C4-8670-377D6C2B53AD}" srcOrd="0" destOrd="0" parTransId="{030146CF-ADDC-408B-8400-00078BF8AFFA}" sibTransId="{35CEEA1F-EB67-43D9-A076-9D4FF55A6DB5}"/>
    <dgm:cxn modelId="{E71F014A-ED98-4808-ABFB-02CE71141BB4}" type="presOf" srcId="{40F06004-044B-4B71-A008-122F1F53A370}" destId="{40D49830-0D06-4D01-8C96-D7FA03E1015E}" srcOrd="0" destOrd="0" presId="urn:microsoft.com/office/officeart/2005/8/layout/hierarchy1"/>
    <dgm:cxn modelId="{352FF8AF-5F4F-4C11-9757-5B8649D3AF93}" type="presOf" srcId="{2E6E47FD-08F6-45B0-B811-DC2FDCAF83FD}" destId="{033712BA-39D4-4AC5-9598-50771D986557}" srcOrd="0" destOrd="0" presId="urn:microsoft.com/office/officeart/2005/8/layout/hierarchy1"/>
    <dgm:cxn modelId="{48D3AC3E-D9EC-42C9-ABD4-DCF966A40F91}" type="presOf" srcId="{3E5BB092-2FEF-4CEA-8F09-DD3D1CE6F387}" destId="{325C0849-8202-4DFD-B84D-5B1358193C30}" srcOrd="0" destOrd="0" presId="urn:microsoft.com/office/officeart/2005/8/layout/hierarchy1"/>
    <dgm:cxn modelId="{9076D7F7-8870-4F89-A6BD-9627CAED0EB6}" type="presOf" srcId="{5321337B-223B-460C-8F6B-65759F71C47B}" destId="{679706F0-EEDD-439E-BC69-1848919FD337}" srcOrd="0" destOrd="0" presId="urn:microsoft.com/office/officeart/2005/8/layout/hierarchy1"/>
    <dgm:cxn modelId="{CFB4D7A3-2754-492C-A8ED-791135DA4C7F}" type="presOf" srcId="{718F5907-7377-416A-BA42-48F480F4BC02}" destId="{A0E5AF25-E697-4ADF-8E28-4429BA7FD3E7}" srcOrd="0" destOrd="0" presId="urn:microsoft.com/office/officeart/2005/8/layout/hierarchy1"/>
    <dgm:cxn modelId="{4307C2E2-D911-4113-A34D-913DCA8A1B16}" srcId="{BF36BE2A-DBA4-4E9B-9C08-33D81591554F}" destId="{332C1385-4D85-4DB8-94E3-22600A2EF475}" srcOrd="0" destOrd="0" parTransId="{D826A599-83FD-42A0-88EB-80BAD104A40B}" sibTransId="{13EBE3BE-F94F-43CA-9520-2489D1EFA1AA}"/>
    <dgm:cxn modelId="{0DC8DDAA-9C91-4912-B3B6-CFCDE7847E41}" type="presOf" srcId="{32B5CEBE-366E-4E9A-A7AB-4C8D98414D63}" destId="{C4AB82F0-847D-4502-94C9-AF28B3D015FC}" srcOrd="0" destOrd="0" presId="urn:microsoft.com/office/officeart/2005/8/layout/hierarchy1"/>
    <dgm:cxn modelId="{D76A5EB6-CD81-432E-B3D2-34C2197D36C5}" type="presOf" srcId="{86535E32-8503-4283-9F19-43B84F909CFF}" destId="{9EBD685B-BFE6-40F6-B3DD-4E9DCA50F978}" srcOrd="0" destOrd="0" presId="urn:microsoft.com/office/officeart/2005/8/layout/hierarchy1"/>
    <dgm:cxn modelId="{8AA078E3-7FEB-438C-97B2-EF4035501BE2}" type="presOf" srcId="{D826A599-83FD-42A0-88EB-80BAD104A40B}" destId="{CE1C0E6A-0469-4430-B9FA-5A6F802E2685}" srcOrd="0" destOrd="0" presId="urn:microsoft.com/office/officeart/2005/8/layout/hierarchy1"/>
    <dgm:cxn modelId="{03A02CBF-D30E-412F-A6BB-D6BB18261B92}" type="presOf" srcId="{2BB38644-E34D-4503-A960-1CB1AD1202D7}" destId="{D449489E-D831-41C5-A903-C4822700E78C}" srcOrd="0" destOrd="0" presId="urn:microsoft.com/office/officeart/2005/8/layout/hierarchy1"/>
    <dgm:cxn modelId="{A8DDBFEE-83D2-4AEB-A931-DF34241F19EB}" type="presOf" srcId="{C7077D27-ADA0-402A-83E8-31FB75C7C590}" destId="{E07AFF86-D8F3-4F56-8B8E-9F46EB6B9856}" srcOrd="0" destOrd="0" presId="urn:microsoft.com/office/officeart/2005/8/layout/hierarchy1"/>
    <dgm:cxn modelId="{A4BF6C72-BF55-4E20-B46C-68B965C7A827}" type="presOf" srcId="{030146CF-ADDC-408B-8400-00078BF8AFFA}" destId="{3C71F983-3211-47D7-8927-E90F619BD6A6}" srcOrd="0" destOrd="0" presId="urn:microsoft.com/office/officeart/2005/8/layout/hierarchy1"/>
    <dgm:cxn modelId="{DC0C66EC-FF78-41AD-A228-8BF83EB23BCC}" srcId="{5321337B-223B-460C-8F6B-65759F71C47B}" destId="{CEB49319-2EA4-4D2C-84B3-633D9BD0647C}" srcOrd="0" destOrd="0" parTransId="{3A788F83-D14A-45CF-8C58-93218A9CEE72}" sibTransId="{0E472E2E-5745-4680-9C5C-170C7DA42D43}"/>
    <dgm:cxn modelId="{E357640A-CCF7-4C13-B6AB-D1F3744CBC92}" type="presOf" srcId="{E0D58A52-250D-4A73-88C0-336F3A59D398}" destId="{C9F43FD3-2407-4329-8E38-B9EC2CFB9B92}" srcOrd="0" destOrd="0" presId="urn:microsoft.com/office/officeart/2005/8/layout/hierarchy1"/>
    <dgm:cxn modelId="{324C729A-CA65-4834-A397-5D3461AE5988}" srcId="{B1A90F34-8601-451E-A17D-5C30A30A48F8}" destId="{BF36BE2A-DBA4-4E9B-9C08-33D81591554F}" srcOrd="1" destOrd="0" parTransId="{207B8F7C-9CE9-4E4A-8970-526AE4E78B88}" sibTransId="{CEFEC01E-EB79-404A-A5DA-18D6183234F4}"/>
    <dgm:cxn modelId="{35209B11-EC9E-47BF-8DEF-4320C6197671}" type="presOf" srcId="{9D4EB1F4-C2D0-4670-B4E2-8D151C3E8822}" destId="{55B72ECE-8119-4CBE-9494-41E991D33504}" srcOrd="0" destOrd="0" presId="urn:microsoft.com/office/officeart/2005/8/layout/hierarchy1"/>
    <dgm:cxn modelId="{576BA296-9D54-466A-8794-9BE9020C53B5}" srcId="{3E5BB092-2FEF-4CEA-8F09-DD3D1CE6F387}" destId="{19321E08-01AC-41D5-B1A1-D317E1E31315}" srcOrd="2" destOrd="0" parTransId="{887940E2-7BB8-4D3B-8BCD-B97C367D78C6}" sibTransId="{C754A2D9-D449-45FD-8616-1165D2E5E624}"/>
    <dgm:cxn modelId="{6FC3513A-9D00-427A-962D-2F255F7D8A17}" type="presOf" srcId="{E7C22CFF-1BDE-43EA-B678-B2A8C287D4F7}" destId="{823DA38B-1835-4E45-B269-6EA98CCEC119}" srcOrd="0" destOrd="0" presId="urn:microsoft.com/office/officeart/2005/8/layout/hierarchy1"/>
    <dgm:cxn modelId="{7E20E512-EE67-436A-9E73-AA38ABA350EE}" type="presOf" srcId="{CEB49319-2EA4-4D2C-84B3-633D9BD0647C}" destId="{209FCC24-E369-4A34-9558-5620790890A0}" srcOrd="0" destOrd="0" presId="urn:microsoft.com/office/officeart/2005/8/layout/hierarchy1"/>
    <dgm:cxn modelId="{3560E3DA-5052-43B1-B32D-FDF0EFCD7B53}" srcId="{9D4EB1F4-C2D0-4670-B4E2-8D151C3E8822}" destId="{32B5CEBE-366E-4E9A-A7AB-4C8D98414D63}" srcOrd="0" destOrd="0" parTransId="{2E6E47FD-08F6-45B0-B811-DC2FDCAF83FD}" sibTransId="{734050E2-ECC7-4034-A3DC-39D98B42A092}"/>
    <dgm:cxn modelId="{04567D57-D7D9-4B8C-ACF6-1C9C3F868F66}" srcId="{43A5830A-3AFF-4679-9A5A-102997841FDA}" destId="{5321337B-223B-460C-8F6B-65759F71C47B}" srcOrd="0" destOrd="0" parTransId="{718F5907-7377-416A-BA42-48F480F4BC02}" sibTransId="{57BD3BD3-F69D-43AC-B138-393E6199B345}"/>
    <dgm:cxn modelId="{ACC9BF5E-F46E-446F-8EAA-A762DA94ED63}" type="presOf" srcId="{B3F5A79A-96EC-426E-A4C2-35D3D59B6991}" destId="{6E437C88-55F6-4F76-81D7-A2A87D6F94A8}" srcOrd="0" destOrd="0" presId="urn:microsoft.com/office/officeart/2005/8/layout/hierarchy1"/>
    <dgm:cxn modelId="{AA1F7BDD-D4F8-4BC3-8AF5-E513B1822123}" type="presOf" srcId="{1A3326BB-93FE-49BF-9549-C27FCB3AF563}" destId="{738A56CC-5ED5-47C9-8475-17C650510FDA}" srcOrd="0" destOrd="0" presId="urn:microsoft.com/office/officeart/2005/8/layout/hierarchy1"/>
    <dgm:cxn modelId="{935E0387-7233-4C9B-92D8-6156323437A7}" srcId="{B1A90F34-8601-451E-A17D-5C30A30A48F8}" destId="{A3B814F1-14F0-4F0B-A9B8-68A10DDF81DE}" srcOrd="0" destOrd="0" parTransId="{5910010D-8D6D-43C6-BD3E-EF8440A8B71B}" sibTransId="{7B6C41D4-2A5B-448B-B370-F88823439C90}"/>
    <dgm:cxn modelId="{E6C9B970-1A47-4749-B9EC-5B869944C26D}" type="presOf" srcId="{207B8F7C-9CE9-4E4A-8970-526AE4E78B88}" destId="{A6D86CFE-EECA-4061-9843-8C318828AFF4}" srcOrd="0" destOrd="0" presId="urn:microsoft.com/office/officeart/2005/8/layout/hierarchy1"/>
    <dgm:cxn modelId="{ADF7D728-3FED-49E2-996A-CA81AEE99ED2}" type="presOf" srcId="{9E5E32FA-864A-4EEC-8F12-2CC041AA0A4F}" destId="{41880AF4-34A1-457F-B923-D74C25436735}" srcOrd="0" destOrd="0" presId="urn:microsoft.com/office/officeart/2005/8/layout/hierarchy1"/>
    <dgm:cxn modelId="{E3D4DB3E-85EF-4530-856D-B3AB97E39707}" type="presOf" srcId="{43A5830A-3AFF-4679-9A5A-102997841FDA}" destId="{DFA283A9-7286-4BE1-B021-6488A552A83B}" srcOrd="0" destOrd="0" presId="urn:microsoft.com/office/officeart/2005/8/layout/hierarchy1"/>
    <dgm:cxn modelId="{A909BA4F-4D7B-435B-91F5-F5779F98CBDA}" type="presOf" srcId="{887940E2-7BB8-4D3B-8BCD-B97C367D78C6}" destId="{BE438BBD-F83F-47B7-BF2A-59A3DBFA58A5}" srcOrd="0" destOrd="0" presId="urn:microsoft.com/office/officeart/2005/8/layout/hierarchy1"/>
    <dgm:cxn modelId="{EB2E96D0-2787-47E6-A42C-4D72785DC15D}" type="presOf" srcId="{D2438960-B4BE-4EEC-9BAE-F478982B497F}" destId="{35984A78-0271-43D0-8AF7-EA2A68C0BBE9}" srcOrd="0" destOrd="0" presId="urn:microsoft.com/office/officeart/2005/8/layout/hierarchy1"/>
    <dgm:cxn modelId="{BB1CB8FF-7F87-4578-A21E-6D97B2426546}" type="presOf" srcId="{A3B814F1-14F0-4F0B-A9B8-68A10DDF81DE}" destId="{5C9FDC11-6CBE-42CF-B9B4-D36E61C33388}" srcOrd="0" destOrd="0" presId="urn:microsoft.com/office/officeart/2005/8/layout/hierarchy1"/>
    <dgm:cxn modelId="{BBECB69C-8195-492B-8659-559AF200343C}" srcId="{CEB49319-2EA4-4D2C-84B3-633D9BD0647C}" destId="{1A3326BB-93FE-49BF-9549-C27FCB3AF563}" srcOrd="0" destOrd="0" parTransId="{0163AB01-7FD2-4F78-A7C9-E8226437138F}" sibTransId="{103D7F4A-18D0-46DB-B7F3-52CB00A1FD23}"/>
    <dgm:cxn modelId="{9C6547FC-3E84-4BAD-BDFC-94E31A120CBC}" type="presOf" srcId="{EFAF63F6-E4AF-459F-8D63-3999751B38D3}" destId="{B4492111-52D5-4A91-9C89-F1A5317DA95E}" srcOrd="0" destOrd="0" presId="urn:microsoft.com/office/officeart/2005/8/layout/hierarchy1"/>
    <dgm:cxn modelId="{1CD0B77B-87A7-41D4-A663-278640E6C031}" srcId="{E7C22CFF-1BDE-43EA-B678-B2A8C287D4F7}" destId="{8640E2C3-4BFF-45A7-A7E1-846A00035972}" srcOrd="0" destOrd="0" parTransId="{EFAF63F6-E4AF-459F-8D63-3999751B38D3}" sibTransId="{883C89D7-AEB8-4B64-8888-B5AFA28851D3}"/>
    <dgm:cxn modelId="{D04DCBC5-0454-43B5-83DC-380023AE9525}" type="presOf" srcId="{073F4F51-AD4F-4705-A725-7AB8432615EA}" destId="{838515F0-4BBA-4A1C-94DF-6ED84A0A502A}" srcOrd="0" destOrd="0" presId="urn:microsoft.com/office/officeart/2005/8/layout/hierarchy1"/>
    <dgm:cxn modelId="{A752C4AA-4739-49E8-BACB-37B3802B1C78}" type="presOf" srcId="{19321E08-01AC-41D5-B1A1-D317E1E31315}" destId="{EC75BF7F-88FA-41CD-905D-F98BBEA3A85E}" srcOrd="0" destOrd="0" presId="urn:microsoft.com/office/officeart/2005/8/layout/hierarchy1"/>
    <dgm:cxn modelId="{ECD47515-20B3-472F-8717-C7A391700795}" type="presOf" srcId="{8640E2C3-4BFF-45A7-A7E1-846A00035972}" destId="{F8A917DC-D88F-4B86-BD92-91AE3E153DE1}" srcOrd="0" destOrd="0" presId="urn:microsoft.com/office/officeart/2005/8/layout/hierarchy1"/>
    <dgm:cxn modelId="{77A1ED3C-A3A3-49BF-BC4B-0BBA1ED38974}" type="presOf" srcId="{332C1385-4D85-4DB8-94E3-22600A2EF475}" destId="{4FD66083-2BF7-4F06-8C50-47AE887267FD}" srcOrd="0" destOrd="0" presId="urn:microsoft.com/office/officeart/2005/8/layout/hierarchy1"/>
    <dgm:cxn modelId="{81F161B3-BBB1-43E6-955E-DC6ED1104C51}" srcId="{5321337B-223B-460C-8F6B-65759F71C47B}" destId="{3E5BB092-2FEF-4CEA-8F09-DD3D1CE6F387}" srcOrd="1" destOrd="0" parTransId="{D2438960-B4BE-4EEC-9BAE-F478982B497F}" sibTransId="{1631C7B2-6A12-4229-B954-815E20A44DE0}"/>
    <dgm:cxn modelId="{EA49FE00-29CF-40CF-B816-6B03D2FC2819}" srcId="{43A5830A-3AFF-4679-9A5A-102997841FDA}" destId="{B1A90F34-8601-451E-A17D-5C30A30A48F8}" srcOrd="1" destOrd="0" parTransId="{2BB38644-E34D-4503-A960-1CB1AD1202D7}" sibTransId="{4019B355-1130-4A2B-B8B6-413E6F918326}"/>
    <dgm:cxn modelId="{440BDDD8-E398-4E33-9631-46413ED094FC}" srcId="{67CB1A57-0B1F-4506-9ED9-DB68E5E7B9DC}" destId="{0550610F-7326-4180-8B84-C9BBCCE5743D}" srcOrd="0" destOrd="0" parTransId="{40F06004-044B-4B71-A008-122F1F53A370}" sibTransId="{022D5791-15F2-4D96-BDB5-8A5C93CBB94D}"/>
    <dgm:cxn modelId="{851D500C-FD17-422F-AE76-EDDD5533D7CA}" srcId="{B1A90F34-8601-451E-A17D-5C30A30A48F8}" destId="{E7C22CFF-1BDE-43EA-B678-B2A8C287D4F7}" srcOrd="3" destOrd="0" parTransId="{073F4F51-AD4F-4705-A725-7AB8432615EA}" sibTransId="{22BA594C-50A5-4223-BB73-64C91865D138}"/>
    <dgm:cxn modelId="{C1472F9A-2FA0-449A-93A3-0D4531E6B9AD}" srcId="{B3F5A79A-96EC-426E-A4C2-35D3D59B6991}" destId="{43A5830A-3AFF-4679-9A5A-102997841FDA}" srcOrd="0" destOrd="0" parTransId="{4A4C95DA-5B9B-4AD5-BCB7-B5328D65C949}" sibTransId="{68252CD7-3420-48F0-975B-9B0DF3890FED}"/>
    <dgm:cxn modelId="{8CB1D823-F408-49FB-A608-CE7548C1D19D}" type="presOf" srcId="{3A788F83-D14A-45CF-8C58-93218A9CEE72}" destId="{9854A82F-19CA-43C5-BF94-128F336EE031}" srcOrd="0" destOrd="0" presId="urn:microsoft.com/office/officeart/2005/8/layout/hierarchy1"/>
    <dgm:cxn modelId="{084FCD72-3EC0-44E9-BABD-003A384522C5}" srcId="{3E5BB092-2FEF-4CEA-8F09-DD3D1CE6F387}" destId="{9E5E32FA-864A-4EEC-8F12-2CC041AA0A4F}" srcOrd="0" destOrd="0" parTransId="{9408837B-53FD-4EFE-9B1D-E07B19D3BEC9}" sibTransId="{19E89BB4-8A13-487F-9D21-3631484D71EE}"/>
    <dgm:cxn modelId="{6ED81367-1A5F-42D7-AEC1-F089624684DE}" type="presOf" srcId="{2AE48549-D1BF-40C4-8670-377D6C2B53AD}" destId="{869967E6-6FCF-47FD-A1D3-85C6ED84A9C6}" srcOrd="0" destOrd="0" presId="urn:microsoft.com/office/officeart/2005/8/layout/hierarchy1"/>
    <dgm:cxn modelId="{E6BED565-F6F7-48F8-9415-53ED255963FD}" type="presOf" srcId="{B1A90F34-8601-451E-A17D-5C30A30A48F8}" destId="{76B129EB-30A7-4C32-AE0F-9DDABABAA9F8}" srcOrd="0" destOrd="0" presId="urn:microsoft.com/office/officeart/2005/8/layout/hierarchy1"/>
    <dgm:cxn modelId="{1B065CC6-B257-4D23-8DD2-CAD855465A79}" srcId="{B1A90F34-8601-451E-A17D-5C30A30A48F8}" destId="{67CB1A57-0B1F-4506-9ED9-DB68E5E7B9DC}" srcOrd="4" destOrd="0" parTransId="{5A3A3602-E96F-42BB-BBD7-7728B370E542}" sibTransId="{4E6888BC-005E-4C5F-8F0A-00EAC96103AC}"/>
    <dgm:cxn modelId="{C9D7576A-1EF0-49E2-BF45-264EB584C3B0}" type="presOf" srcId="{67CB1A57-0B1F-4506-9ED9-DB68E5E7B9DC}" destId="{41537F8F-825C-472B-B952-727188E7889C}" srcOrd="0" destOrd="0" presId="urn:microsoft.com/office/officeart/2005/8/layout/hierarchy1"/>
    <dgm:cxn modelId="{DB80E208-26D0-44C3-8EF0-9F575877A99E}" srcId="{3E5BB092-2FEF-4CEA-8F09-DD3D1CE6F387}" destId="{86535E32-8503-4283-9F19-43B84F909CFF}" srcOrd="1" destOrd="0" parTransId="{C7077D27-ADA0-402A-83E8-31FB75C7C590}" sibTransId="{C7BA9BCF-8667-4C47-8C2C-D5F0719CB355}"/>
    <dgm:cxn modelId="{29C0DC59-D167-4D45-AB9A-FA7DF460B0FE}" type="presParOf" srcId="{6E437C88-55F6-4F76-81D7-A2A87D6F94A8}" destId="{75781BC3-CDEB-4618-927E-6B61D74E3EBB}" srcOrd="0" destOrd="0" presId="urn:microsoft.com/office/officeart/2005/8/layout/hierarchy1"/>
    <dgm:cxn modelId="{F44F1426-FFE5-45A5-ACB4-1BAEF809D92E}" type="presParOf" srcId="{75781BC3-CDEB-4618-927E-6B61D74E3EBB}" destId="{AD782A04-26BA-45AB-A4C2-3442CD4765CC}" srcOrd="0" destOrd="0" presId="urn:microsoft.com/office/officeart/2005/8/layout/hierarchy1"/>
    <dgm:cxn modelId="{4C7C7986-59EA-42B1-97D6-0DE4D4F7247D}" type="presParOf" srcId="{AD782A04-26BA-45AB-A4C2-3442CD4765CC}" destId="{7A93CDCD-3CEE-41B0-B8FB-4CE5BD7824B8}" srcOrd="0" destOrd="0" presId="urn:microsoft.com/office/officeart/2005/8/layout/hierarchy1"/>
    <dgm:cxn modelId="{B512B56F-B55F-4E23-BB08-090A12347643}" type="presParOf" srcId="{AD782A04-26BA-45AB-A4C2-3442CD4765CC}" destId="{DFA283A9-7286-4BE1-B021-6488A552A83B}" srcOrd="1" destOrd="0" presId="urn:microsoft.com/office/officeart/2005/8/layout/hierarchy1"/>
    <dgm:cxn modelId="{C245D3B1-BCAE-4E82-99C7-76BBF5A3CC66}" type="presParOf" srcId="{75781BC3-CDEB-4618-927E-6B61D74E3EBB}" destId="{BCE2403E-FC94-46AC-9994-CE4599C717CC}" srcOrd="1" destOrd="0" presId="urn:microsoft.com/office/officeart/2005/8/layout/hierarchy1"/>
    <dgm:cxn modelId="{BDC028C7-49DB-43AC-9EC2-14F0FE0C24C5}" type="presParOf" srcId="{BCE2403E-FC94-46AC-9994-CE4599C717CC}" destId="{A0E5AF25-E697-4ADF-8E28-4429BA7FD3E7}" srcOrd="0" destOrd="0" presId="urn:microsoft.com/office/officeart/2005/8/layout/hierarchy1"/>
    <dgm:cxn modelId="{0EB8EF7D-B355-481A-949A-CBD276276C84}" type="presParOf" srcId="{BCE2403E-FC94-46AC-9994-CE4599C717CC}" destId="{D996A50D-0E75-4C52-81F1-D93D84FBE761}" srcOrd="1" destOrd="0" presId="urn:microsoft.com/office/officeart/2005/8/layout/hierarchy1"/>
    <dgm:cxn modelId="{1CDD0951-769C-4AFA-83B2-86B5371E0AF0}" type="presParOf" srcId="{D996A50D-0E75-4C52-81F1-D93D84FBE761}" destId="{E3F541B8-9ABC-432F-BF9B-08364BEB2D6F}" srcOrd="0" destOrd="0" presId="urn:microsoft.com/office/officeart/2005/8/layout/hierarchy1"/>
    <dgm:cxn modelId="{900F1D92-71FD-4EA1-A925-6500E83F23F8}" type="presParOf" srcId="{E3F541B8-9ABC-432F-BF9B-08364BEB2D6F}" destId="{B53178EB-2E12-400D-A82F-167DE12A3C4B}" srcOrd="0" destOrd="0" presId="urn:microsoft.com/office/officeart/2005/8/layout/hierarchy1"/>
    <dgm:cxn modelId="{B2F08F18-756A-4F46-85F8-BC0B958F61DB}" type="presParOf" srcId="{E3F541B8-9ABC-432F-BF9B-08364BEB2D6F}" destId="{679706F0-EEDD-439E-BC69-1848919FD337}" srcOrd="1" destOrd="0" presId="urn:microsoft.com/office/officeart/2005/8/layout/hierarchy1"/>
    <dgm:cxn modelId="{C6354E04-5114-4D65-B262-4ED87927AB78}" type="presParOf" srcId="{D996A50D-0E75-4C52-81F1-D93D84FBE761}" destId="{D6A7DE87-F081-4B9F-8A1D-4F4670A7B9F5}" srcOrd="1" destOrd="0" presId="urn:microsoft.com/office/officeart/2005/8/layout/hierarchy1"/>
    <dgm:cxn modelId="{31EFCCDE-A93E-4ABD-A8E8-1251E9FC988C}" type="presParOf" srcId="{D6A7DE87-F081-4B9F-8A1D-4F4670A7B9F5}" destId="{9854A82F-19CA-43C5-BF94-128F336EE031}" srcOrd="0" destOrd="0" presId="urn:microsoft.com/office/officeart/2005/8/layout/hierarchy1"/>
    <dgm:cxn modelId="{09319B67-9901-467E-9F7F-6D8815D16866}" type="presParOf" srcId="{D6A7DE87-F081-4B9F-8A1D-4F4670A7B9F5}" destId="{A19FAFA2-C5E4-4CC6-B922-ACAC8B8EBE7B}" srcOrd="1" destOrd="0" presId="urn:microsoft.com/office/officeart/2005/8/layout/hierarchy1"/>
    <dgm:cxn modelId="{6E983DAD-BBC2-478C-8996-99110B294474}" type="presParOf" srcId="{A19FAFA2-C5E4-4CC6-B922-ACAC8B8EBE7B}" destId="{81AD6E31-2B9A-47BB-835C-58C5E582015F}" srcOrd="0" destOrd="0" presId="urn:microsoft.com/office/officeart/2005/8/layout/hierarchy1"/>
    <dgm:cxn modelId="{AC1FD4A2-FA7A-49CC-87E4-4C957586061F}" type="presParOf" srcId="{81AD6E31-2B9A-47BB-835C-58C5E582015F}" destId="{01773788-EFE8-41D9-A797-02FA6C6F3744}" srcOrd="0" destOrd="0" presId="urn:microsoft.com/office/officeart/2005/8/layout/hierarchy1"/>
    <dgm:cxn modelId="{DC035AE0-1476-4F31-B29C-DB35B69FD6BD}" type="presParOf" srcId="{81AD6E31-2B9A-47BB-835C-58C5E582015F}" destId="{209FCC24-E369-4A34-9558-5620790890A0}" srcOrd="1" destOrd="0" presId="urn:microsoft.com/office/officeart/2005/8/layout/hierarchy1"/>
    <dgm:cxn modelId="{BCFCFCA9-A31C-498C-A896-631C1DEEC8DF}" type="presParOf" srcId="{A19FAFA2-C5E4-4CC6-B922-ACAC8B8EBE7B}" destId="{982DEAF4-B267-4005-9DBB-B72F3F7A6DF3}" srcOrd="1" destOrd="0" presId="urn:microsoft.com/office/officeart/2005/8/layout/hierarchy1"/>
    <dgm:cxn modelId="{B93B4879-CE34-4C24-8D48-C07014B73FDF}" type="presParOf" srcId="{982DEAF4-B267-4005-9DBB-B72F3F7A6DF3}" destId="{0D49E285-BC07-42D9-9F5A-142675857E70}" srcOrd="0" destOrd="0" presId="urn:microsoft.com/office/officeart/2005/8/layout/hierarchy1"/>
    <dgm:cxn modelId="{70307252-EF8A-4368-8EB8-D918973FE8FB}" type="presParOf" srcId="{982DEAF4-B267-4005-9DBB-B72F3F7A6DF3}" destId="{045DAA61-812F-4007-BC72-9B9752D68AA9}" srcOrd="1" destOrd="0" presId="urn:microsoft.com/office/officeart/2005/8/layout/hierarchy1"/>
    <dgm:cxn modelId="{CF7C59BF-EF73-417C-8CFC-C453F301329D}" type="presParOf" srcId="{045DAA61-812F-4007-BC72-9B9752D68AA9}" destId="{998436A7-1F1C-4657-843E-B5F677A31F17}" srcOrd="0" destOrd="0" presId="urn:microsoft.com/office/officeart/2005/8/layout/hierarchy1"/>
    <dgm:cxn modelId="{7188B906-B41D-4CCC-BFA5-BFD68D4DA3D9}" type="presParOf" srcId="{998436A7-1F1C-4657-843E-B5F677A31F17}" destId="{0151A842-CE3A-43D8-8BDC-460E49086C6C}" srcOrd="0" destOrd="0" presId="urn:microsoft.com/office/officeart/2005/8/layout/hierarchy1"/>
    <dgm:cxn modelId="{DE7EC219-FBF5-4B44-8870-914CDEAAB573}" type="presParOf" srcId="{998436A7-1F1C-4657-843E-B5F677A31F17}" destId="{738A56CC-5ED5-47C9-8475-17C650510FDA}" srcOrd="1" destOrd="0" presId="urn:microsoft.com/office/officeart/2005/8/layout/hierarchy1"/>
    <dgm:cxn modelId="{39C6CC18-2327-4AB3-81A5-2815B3708123}" type="presParOf" srcId="{045DAA61-812F-4007-BC72-9B9752D68AA9}" destId="{CE0CD56E-AF48-4AC8-860C-B1FCB9B8C413}" srcOrd="1" destOrd="0" presId="urn:microsoft.com/office/officeart/2005/8/layout/hierarchy1"/>
    <dgm:cxn modelId="{5B851BD6-98CB-416E-8E47-B1F76F752017}" type="presParOf" srcId="{D6A7DE87-F081-4B9F-8A1D-4F4670A7B9F5}" destId="{35984A78-0271-43D0-8AF7-EA2A68C0BBE9}" srcOrd="2" destOrd="0" presId="urn:microsoft.com/office/officeart/2005/8/layout/hierarchy1"/>
    <dgm:cxn modelId="{CCE2D5F8-91B8-4DDF-B069-99354693F757}" type="presParOf" srcId="{D6A7DE87-F081-4B9F-8A1D-4F4670A7B9F5}" destId="{FAF782DC-2867-4DEC-B40B-09A6718B188C}" srcOrd="3" destOrd="0" presId="urn:microsoft.com/office/officeart/2005/8/layout/hierarchy1"/>
    <dgm:cxn modelId="{E11E317B-00FF-46F6-ABA4-EBAE96751214}" type="presParOf" srcId="{FAF782DC-2867-4DEC-B40B-09A6718B188C}" destId="{CEEA1263-052A-4279-A83D-44A074C21E79}" srcOrd="0" destOrd="0" presId="urn:microsoft.com/office/officeart/2005/8/layout/hierarchy1"/>
    <dgm:cxn modelId="{E4526EBA-3F6B-4CAC-BFF6-832D52E89F4A}" type="presParOf" srcId="{CEEA1263-052A-4279-A83D-44A074C21E79}" destId="{897DD741-730C-408A-9ECD-E91DDBCD1949}" srcOrd="0" destOrd="0" presId="urn:microsoft.com/office/officeart/2005/8/layout/hierarchy1"/>
    <dgm:cxn modelId="{A5341C38-4FAD-4FE3-B188-0197C8614B49}" type="presParOf" srcId="{CEEA1263-052A-4279-A83D-44A074C21E79}" destId="{325C0849-8202-4DFD-B84D-5B1358193C30}" srcOrd="1" destOrd="0" presId="urn:microsoft.com/office/officeart/2005/8/layout/hierarchy1"/>
    <dgm:cxn modelId="{58EA1B8B-215F-4301-A2AB-6A491982AA9C}" type="presParOf" srcId="{FAF782DC-2867-4DEC-B40B-09A6718B188C}" destId="{4A9D4E61-9930-40ED-8528-95DF98186806}" srcOrd="1" destOrd="0" presId="urn:microsoft.com/office/officeart/2005/8/layout/hierarchy1"/>
    <dgm:cxn modelId="{34B16C82-7EA8-48AF-8D42-316EEB86F70F}" type="presParOf" srcId="{4A9D4E61-9930-40ED-8528-95DF98186806}" destId="{FB5154B6-F4DD-45CA-B466-26E63A6223A4}" srcOrd="0" destOrd="0" presId="urn:microsoft.com/office/officeart/2005/8/layout/hierarchy1"/>
    <dgm:cxn modelId="{4845AD88-80E4-4197-8888-DDF92C1A2462}" type="presParOf" srcId="{4A9D4E61-9930-40ED-8528-95DF98186806}" destId="{E414FAB1-BDCE-48DA-A3D1-2A107EEF1B82}" srcOrd="1" destOrd="0" presId="urn:microsoft.com/office/officeart/2005/8/layout/hierarchy1"/>
    <dgm:cxn modelId="{46B45ED5-9B6E-4823-B0D1-741B76F8A31F}" type="presParOf" srcId="{E414FAB1-BDCE-48DA-A3D1-2A107EEF1B82}" destId="{A0709ED9-98AE-45DD-A6D6-DEEEF6E74A5E}" srcOrd="0" destOrd="0" presId="urn:microsoft.com/office/officeart/2005/8/layout/hierarchy1"/>
    <dgm:cxn modelId="{CED8D537-AFA5-4885-AE69-8F54D531EBDE}" type="presParOf" srcId="{A0709ED9-98AE-45DD-A6D6-DEEEF6E74A5E}" destId="{EAF139DB-26C7-45CD-8320-BF2EF326AB85}" srcOrd="0" destOrd="0" presId="urn:microsoft.com/office/officeart/2005/8/layout/hierarchy1"/>
    <dgm:cxn modelId="{FFD970CB-6287-48E4-9345-C284C6C43305}" type="presParOf" srcId="{A0709ED9-98AE-45DD-A6D6-DEEEF6E74A5E}" destId="{41880AF4-34A1-457F-B923-D74C25436735}" srcOrd="1" destOrd="0" presId="urn:microsoft.com/office/officeart/2005/8/layout/hierarchy1"/>
    <dgm:cxn modelId="{36094BC5-DA40-471A-A288-3E1499D63EA9}" type="presParOf" srcId="{E414FAB1-BDCE-48DA-A3D1-2A107EEF1B82}" destId="{C9A5A37D-1DA3-454E-A1D7-D379470FA43D}" srcOrd="1" destOrd="0" presId="urn:microsoft.com/office/officeart/2005/8/layout/hierarchy1"/>
    <dgm:cxn modelId="{A800A98D-6614-4A69-B075-1B50D9DBE40E}" type="presParOf" srcId="{4A9D4E61-9930-40ED-8528-95DF98186806}" destId="{E07AFF86-D8F3-4F56-8B8E-9F46EB6B9856}" srcOrd="2" destOrd="0" presId="urn:microsoft.com/office/officeart/2005/8/layout/hierarchy1"/>
    <dgm:cxn modelId="{9B97F9FB-7143-42B2-A948-D2FC14743FB9}" type="presParOf" srcId="{4A9D4E61-9930-40ED-8528-95DF98186806}" destId="{2F554844-3593-4BB8-89CA-5A7E7B0BE6C7}" srcOrd="3" destOrd="0" presId="urn:microsoft.com/office/officeart/2005/8/layout/hierarchy1"/>
    <dgm:cxn modelId="{1B19BBD1-3977-4BF4-A1B9-C52B850A4719}" type="presParOf" srcId="{2F554844-3593-4BB8-89CA-5A7E7B0BE6C7}" destId="{12B27CF6-7597-49FB-94C9-200F4BBE88EE}" srcOrd="0" destOrd="0" presId="urn:microsoft.com/office/officeart/2005/8/layout/hierarchy1"/>
    <dgm:cxn modelId="{84900EE6-A270-49D1-BE10-03896F97FD32}" type="presParOf" srcId="{12B27CF6-7597-49FB-94C9-200F4BBE88EE}" destId="{700DC365-8747-449B-B012-ED0D555D5216}" srcOrd="0" destOrd="0" presId="urn:microsoft.com/office/officeart/2005/8/layout/hierarchy1"/>
    <dgm:cxn modelId="{3BE2F822-4551-40FB-AFCC-2C9C70A11D2E}" type="presParOf" srcId="{12B27CF6-7597-49FB-94C9-200F4BBE88EE}" destId="{9EBD685B-BFE6-40F6-B3DD-4E9DCA50F978}" srcOrd="1" destOrd="0" presId="urn:microsoft.com/office/officeart/2005/8/layout/hierarchy1"/>
    <dgm:cxn modelId="{41E7457E-A8AB-4051-A772-585670208D8F}" type="presParOf" srcId="{2F554844-3593-4BB8-89CA-5A7E7B0BE6C7}" destId="{EC2FFDAC-6FB1-4333-971F-8FD5C0F5F804}" srcOrd="1" destOrd="0" presId="urn:microsoft.com/office/officeart/2005/8/layout/hierarchy1"/>
    <dgm:cxn modelId="{85A94C38-0671-47D8-A937-BE2ED347D372}" type="presParOf" srcId="{4A9D4E61-9930-40ED-8528-95DF98186806}" destId="{BE438BBD-F83F-47B7-BF2A-59A3DBFA58A5}" srcOrd="4" destOrd="0" presId="urn:microsoft.com/office/officeart/2005/8/layout/hierarchy1"/>
    <dgm:cxn modelId="{7AB2E0A5-9F2B-47D7-8063-E24D1E527ABB}" type="presParOf" srcId="{4A9D4E61-9930-40ED-8528-95DF98186806}" destId="{450588AA-DB8B-431E-9B25-35A58F3F2FC8}" srcOrd="5" destOrd="0" presId="urn:microsoft.com/office/officeart/2005/8/layout/hierarchy1"/>
    <dgm:cxn modelId="{28F218F4-F4D5-4726-9C5E-2760690EFA86}" type="presParOf" srcId="{450588AA-DB8B-431E-9B25-35A58F3F2FC8}" destId="{92957890-794C-460A-BF11-63BCA4EBDAC3}" srcOrd="0" destOrd="0" presId="urn:microsoft.com/office/officeart/2005/8/layout/hierarchy1"/>
    <dgm:cxn modelId="{FD869322-9C99-4EDC-9843-342B84468B45}" type="presParOf" srcId="{92957890-794C-460A-BF11-63BCA4EBDAC3}" destId="{E4DE2987-6D12-4C62-81D0-1893DBDA8108}" srcOrd="0" destOrd="0" presId="urn:microsoft.com/office/officeart/2005/8/layout/hierarchy1"/>
    <dgm:cxn modelId="{E248C3FE-0759-40A3-8284-D3BC19AD3878}" type="presParOf" srcId="{92957890-794C-460A-BF11-63BCA4EBDAC3}" destId="{EC75BF7F-88FA-41CD-905D-F98BBEA3A85E}" srcOrd="1" destOrd="0" presId="urn:microsoft.com/office/officeart/2005/8/layout/hierarchy1"/>
    <dgm:cxn modelId="{65B3C6E7-98CD-42AB-A408-179BE19F4088}" type="presParOf" srcId="{450588AA-DB8B-431E-9B25-35A58F3F2FC8}" destId="{D754CDF8-D8FE-4889-89E1-F1FA50D18808}" srcOrd="1" destOrd="0" presId="urn:microsoft.com/office/officeart/2005/8/layout/hierarchy1"/>
    <dgm:cxn modelId="{91FABE01-F774-43D5-AC5A-D098C3FD4E56}" type="presParOf" srcId="{BCE2403E-FC94-46AC-9994-CE4599C717CC}" destId="{D449489E-D831-41C5-A903-C4822700E78C}" srcOrd="2" destOrd="0" presId="urn:microsoft.com/office/officeart/2005/8/layout/hierarchy1"/>
    <dgm:cxn modelId="{DE4FB1C6-83CE-463A-BCB6-3FC685E72459}" type="presParOf" srcId="{BCE2403E-FC94-46AC-9994-CE4599C717CC}" destId="{B4099CA2-9235-48AD-A97E-D162CA9A95CA}" srcOrd="3" destOrd="0" presId="urn:microsoft.com/office/officeart/2005/8/layout/hierarchy1"/>
    <dgm:cxn modelId="{E8D8F2C8-A3E2-4E05-BCF1-ADCC46C57C47}" type="presParOf" srcId="{B4099CA2-9235-48AD-A97E-D162CA9A95CA}" destId="{D7470B10-677C-4842-B10C-8C125CA546FF}" srcOrd="0" destOrd="0" presId="urn:microsoft.com/office/officeart/2005/8/layout/hierarchy1"/>
    <dgm:cxn modelId="{7D0766F1-E5AB-4363-8EF5-539DA7E17306}" type="presParOf" srcId="{D7470B10-677C-4842-B10C-8C125CA546FF}" destId="{B96E1D4B-672E-443F-91E0-62158E441A20}" srcOrd="0" destOrd="0" presId="urn:microsoft.com/office/officeart/2005/8/layout/hierarchy1"/>
    <dgm:cxn modelId="{FD90D86C-2A69-40BF-8C14-AABFBBD4E800}" type="presParOf" srcId="{D7470B10-677C-4842-B10C-8C125CA546FF}" destId="{76B129EB-30A7-4C32-AE0F-9DDABABAA9F8}" srcOrd="1" destOrd="0" presId="urn:microsoft.com/office/officeart/2005/8/layout/hierarchy1"/>
    <dgm:cxn modelId="{E855E91C-0588-4594-B39F-81DA285498F0}" type="presParOf" srcId="{B4099CA2-9235-48AD-A97E-D162CA9A95CA}" destId="{9B91D5E7-4675-414A-8F31-48CF02CBD17F}" srcOrd="1" destOrd="0" presId="urn:microsoft.com/office/officeart/2005/8/layout/hierarchy1"/>
    <dgm:cxn modelId="{28FA88B9-F4CA-498E-8CA1-2F702BD6CD82}" type="presParOf" srcId="{9B91D5E7-4675-414A-8F31-48CF02CBD17F}" destId="{E0E2FCD9-9EF1-4991-8E71-7606D96EFAE1}" srcOrd="0" destOrd="0" presId="urn:microsoft.com/office/officeart/2005/8/layout/hierarchy1"/>
    <dgm:cxn modelId="{DCC44677-1CE5-48CA-9571-350E78B890F9}" type="presParOf" srcId="{9B91D5E7-4675-414A-8F31-48CF02CBD17F}" destId="{32DFC344-8E00-4985-B655-B297BFCC97A5}" srcOrd="1" destOrd="0" presId="urn:microsoft.com/office/officeart/2005/8/layout/hierarchy1"/>
    <dgm:cxn modelId="{70BE93B5-5FCC-47B1-91DE-401EF3EDEE7E}" type="presParOf" srcId="{32DFC344-8E00-4985-B655-B297BFCC97A5}" destId="{EF17563F-7757-4D9F-9C0F-A706F7333DAB}" srcOrd="0" destOrd="0" presId="urn:microsoft.com/office/officeart/2005/8/layout/hierarchy1"/>
    <dgm:cxn modelId="{B3FB245C-3A38-4AA5-86FA-2BE48230D784}" type="presParOf" srcId="{EF17563F-7757-4D9F-9C0F-A706F7333DAB}" destId="{DA1C544D-3D4C-423F-8404-25F3B472F8B1}" srcOrd="0" destOrd="0" presId="urn:microsoft.com/office/officeart/2005/8/layout/hierarchy1"/>
    <dgm:cxn modelId="{AD54CC82-87DF-4C67-8AC1-A7CF9B6C7E3F}" type="presParOf" srcId="{EF17563F-7757-4D9F-9C0F-A706F7333DAB}" destId="{5C9FDC11-6CBE-42CF-B9B4-D36E61C33388}" srcOrd="1" destOrd="0" presId="urn:microsoft.com/office/officeart/2005/8/layout/hierarchy1"/>
    <dgm:cxn modelId="{BF4E85FD-CE9A-4556-A0B2-55AB2BED9934}" type="presParOf" srcId="{32DFC344-8E00-4985-B655-B297BFCC97A5}" destId="{F4E426D9-0E2D-41A2-9189-6CC2B3EC75C8}" srcOrd="1" destOrd="0" presId="urn:microsoft.com/office/officeart/2005/8/layout/hierarchy1"/>
    <dgm:cxn modelId="{7662F84A-FBD5-4D30-B699-6335BA32195E}" type="presParOf" srcId="{F4E426D9-0E2D-41A2-9189-6CC2B3EC75C8}" destId="{3C71F983-3211-47D7-8927-E90F619BD6A6}" srcOrd="0" destOrd="0" presId="urn:microsoft.com/office/officeart/2005/8/layout/hierarchy1"/>
    <dgm:cxn modelId="{124A7191-F47E-43D3-8C28-78500108B39E}" type="presParOf" srcId="{F4E426D9-0E2D-41A2-9189-6CC2B3EC75C8}" destId="{E4B38297-BB2E-4B0A-89A6-625376394DBE}" srcOrd="1" destOrd="0" presId="urn:microsoft.com/office/officeart/2005/8/layout/hierarchy1"/>
    <dgm:cxn modelId="{B1EB5312-1F3B-43D7-9098-087ADDAB6C67}" type="presParOf" srcId="{E4B38297-BB2E-4B0A-89A6-625376394DBE}" destId="{21C75493-A611-4215-9B22-369C0AB2653C}" srcOrd="0" destOrd="0" presId="urn:microsoft.com/office/officeart/2005/8/layout/hierarchy1"/>
    <dgm:cxn modelId="{65C76F62-CA70-4020-8D0A-21D7160C0166}" type="presParOf" srcId="{21C75493-A611-4215-9B22-369C0AB2653C}" destId="{6F5DAED8-E69B-49EE-8ACC-C7C376D9A8FD}" srcOrd="0" destOrd="0" presId="urn:microsoft.com/office/officeart/2005/8/layout/hierarchy1"/>
    <dgm:cxn modelId="{AECAC2CF-3377-4CDC-B746-1E352295EBC8}" type="presParOf" srcId="{21C75493-A611-4215-9B22-369C0AB2653C}" destId="{869967E6-6FCF-47FD-A1D3-85C6ED84A9C6}" srcOrd="1" destOrd="0" presId="urn:microsoft.com/office/officeart/2005/8/layout/hierarchy1"/>
    <dgm:cxn modelId="{ABA1D67C-C0C3-49BD-B3B8-6CB5F634DB7A}" type="presParOf" srcId="{E4B38297-BB2E-4B0A-89A6-625376394DBE}" destId="{1CEDCBBF-0F75-45B6-BBE8-27E9550C95A9}" srcOrd="1" destOrd="0" presId="urn:microsoft.com/office/officeart/2005/8/layout/hierarchy1"/>
    <dgm:cxn modelId="{34E970D5-B882-41D9-BEFF-FEC035EEA26A}" type="presParOf" srcId="{9B91D5E7-4675-414A-8F31-48CF02CBD17F}" destId="{A6D86CFE-EECA-4061-9843-8C318828AFF4}" srcOrd="2" destOrd="0" presId="urn:microsoft.com/office/officeart/2005/8/layout/hierarchy1"/>
    <dgm:cxn modelId="{01E33B1E-485C-483F-8B4D-3E1254161C6B}" type="presParOf" srcId="{9B91D5E7-4675-414A-8F31-48CF02CBD17F}" destId="{1A6F36BC-F4B0-4141-8B60-F26EDB0EA616}" srcOrd="3" destOrd="0" presId="urn:microsoft.com/office/officeart/2005/8/layout/hierarchy1"/>
    <dgm:cxn modelId="{CF4CE279-4825-427E-8A22-BD377A708A88}" type="presParOf" srcId="{1A6F36BC-F4B0-4141-8B60-F26EDB0EA616}" destId="{7B1DA003-8FBC-405F-A459-40DF50A8DFE0}" srcOrd="0" destOrd="0" presId="urn:microsoft.com/office/officeart/2005/8/layout/hierarchy1"/>
    <dgm:cxn modelId="{71002788-206B-4611-9097-36A0B7ABA645}" type="presParOf" srcId="{7B1DA003-8FBC-405F-A459-40DF50A8DFE0}" destId="{C98BFA2D-A928-48E7-BF36-8CFFCDB2F1CB}" srcOrd="0" destOrd="0" presId="urn:microsoft.com/office/officeart/2005/8/layout/hierarchy1"/>
    <dgm:cxn modelId="{C2701311-6E7F-4020-8AEC-4F9D9522814A}" type="presParOf" srcId="{7B1DA003-8FBC-405F-A459-40DF50A8DFE0}" destId="{3080EF3A-9426-4665-B799-348B32110AAB}" srcOrd="1" destOrd="0" presId="urn:microsoft.com/office/officeart/2005/8/layout/hierarchy1"/>
    <dgm:cxn modelId="{64113953-60B9-49BD-A4E2-66D6CB6AF38A}" type="presParOf" srcId="{1A6F36BC-F4B0-4141-8B60-F26EDB0EA616}" destId="{92EBFDCE-3E21-42A5-805B-20F2DD2A5D62}" srcOrd="1" destOrd="0" presId="urn:microsoft.com/office/officeart/2005/8/layout/hierarchy1"/>
    <dgm:cxn modelId="{D854C309-98A6-4A47-A64E-2D04B8DF8522}" type="presParOf" srcId="{92EBFDCE-3E21-42A5-805B-20F2DD2A5D62}" destId="{CE1C0E6A-0469-4430-B9FA-5A6F802E2685}" srcOrd="0" destOrd="0" presId="urn:microsoft.com/office/officeart/2005/8/layout/hierarchy1"/>
    <dgm:cxn modelId="{27452C03-5A07-4013-877E-9284A183CAA1}" type="presParOf" srcId="{92EBFDCE-3E21-42A5-805B-20F2DD2A5D62}" destId="{07830B9A-199B-4B32-A469-E0E079B9E6EC}" srcOrd="1" destOrd="0" presId="urn:microsoft.com/office/officeart/2005/8/layout/hierarchy1"/>
    <dgm:cxn modelId="{C7EEBEC4-31E8-4942-8D9B-554479A3E08C}" type="presParOf" srcId="{07830B9A-199B-4B32-A469-E0E079B9E6EC}" destId="{E3A4278D-2270-4EA9-94AD-7872A4DDECB1}" srcOrd="0" destOrd="0" presId="urn:microsoft.com/office/officeart/2005/8/layout/hierarchy1"/>
    <dgm:cxn modelId="{86B8CEB2-BDD7-4FDE-8564-CDCA6201A2F4}" type="presParOf" srcId="{E3A4278D-2270-4EA9-94AD-7872A4DDECB1}" destId="{D80F6060-8D1C-4E1F-9BDE-6A3FC78D8E6C}" srcOrd="0" destOrd="0" presId="urn:microsoft.com/office/officeart/2005/8/layout/hierarchy1"/>
    <dgm:cxn modelId="{6DA85476-F211-43B0-93FE-D0469C326741}" type="presParOf" srcId="{E3A4278D-2270-4EA9-94AD-7872A4DDECB1}" destId="{4FD66083-2BF7-4F06-8C50-47AE887267FD}" srcOrd="1" destOrd="0" presId="urn:microsoft.com/office/officeart/2005/8/layout/hierarchy1"/>
    <dgm:cxn modelId="{EFF6C625-440D-416F-95D1-F6472B3242A8}" type="presParOf" srcId="{07830B9A-199B-4B32-A469-E0E079B9E6EC}" destId="{30DB384E-E076-41AD-B3F7-F30A3250CDBB}" srcOrd="1" destOrd="0" presId="urn:microsoft.com/office/officeart/2005/8/layout/hierarchy1"/>
    <dgm:cxn modelId="{9347E89B-EAAA-4788-8722-F39E0C36C7B9}" type="presParOf" srcId="{9B91D5E7-4675-414A-8F31-48CF02CBD17F}" destId="{C9F43FD3-2407-4329-8E38-B9EC2CFB9B92}" srcOrd="4" destOrd="0" presId="urn:microsoft.com/office/officeart/2005/8/layout/hierarchy1"/>
    <dgm:cxn modelId="{D3177771-0D3D-4EE3-8F39-76DAF1304516}" type="presParOf" srcId="{9B91D5E7-4675-414A-8F31-48CF02CBD17F}" destId="{39A0F11C-1E24-4B4D-AEFD-F3B7C1979845}" srcOrd="5" destOrd="0" presId="urn:microsoft.com/office/officeart/2005/8/layout/hierarchy1"/>
    <dgm:cxn modelId="{A8E2EF08-D23D-464A-BB34-81B37D9AA36B}" type="presParOf" srcId="{39A0F11C-1E24-4B4D-AEFD-F3B7C1979845}" destId="{369F7565-53F5-41AF-91E5-63F157007201}" srcOrd="0" destOrd="0" presId="urn:microsoft.com/office/officeart/2005/8/layout/hierarchy1"/>
    <dgm:cxn modelId="{05D5A54C-2CA7-4262-A764-CD0E8F7D442B}" type="presParOf" srcId="{369F7565-53F5-41AF-91E5-63F157007201}" destId="{365E1541-2B6C-4C3A-8D67-732BDBF22E5F}" srcOrd="0" destOrd="0" presId="urn:microsoft.com/office/officeart/2005/8/layout/hierarchy1"/>
    <dgm:cxn modelId="{1DB710F6-41E7-473C-87D0-33E3931EB36E}" type="presParOf" srcId="{369F7565-53F5-41AF-91E5-63F157007201}" destId="{55B72ECE-8119-4CBE-9494-41E991D33504}" srcOrd="1" destOrd="0" presId="urn:microsoft.com/office/officeart/2005/8/layout/hierarchy1"/>
    <dgm:cxn modelId="{30372BCB-D220-447F-AE8D-7FF6C35D64C9}" type="presParOf" srcId="{39A0F11C-1E24-4B4D-AEFD-F3B7C1979845}" destId="{224C47F4-178B-4EC3-8A7D-A8F2DF9ABA83}" srcOrd="1" destOrd="0" presId="urn:microsoft.com/office/officeart/2005/8/layout/hierarchy1"/>
    <dgm:cxn modelId="{D4AF2F5C-57EF-4C5F-905B-83D76E9878C3}" type="presParOf" srcId="{224C47F4-178B-4EC3-8A7D-A8F2DF9ABA83}" destId="{033712BA-39D4-4AC5-9598-50771D986557}" srcOrd="0" destOrd="0" presId="urn:microsoft.com/office/officeart/2005/8/layout/hierarchy1"/>
    <dgm:cxn modelId="{780692C3-B830-485B-AEE5-5CE2BCE6D10E}" type="presParOf" srcId="{224C47F4-178B-4EC3-8A7D-A8F2DF9ABA83}" destId="{00CB5B86-8FBA-4DD9-81DC-3CFFB97D4FCC}" srcOrd="1" destOrd="0" presId="urn:microsoft.com/office/officeart/2005/8/layout/hierarchy1"/>
    <dgm:cxn modelId="{DFB93738-B549-416C-9ECE-79E38482D703}" type="presParOf" srcId="{00CB5B86-8FBA-4DD9-81DC-3CFFB97D4FCC}" destId="{54A70490-38D4-419B-8BDE-9C99B56C79D3}" srcOrd="0" destOrd="0" presId="urn:microsoft.com/office/officeart/2005/8/layout/hierarchy1"/>
    <dgm:cxn modelId="{44C11B90-E198-45D3-9D77-87410ABC5EAA}" type="presParOf" srcId="{54A70490-38D4-419B-8BDE-9C99B56C79D3}" destId="{B4C33B74-3B33-4366-B272-96500AA86866}" srcOrd="0" destOrd="0" presId="urn:microsoft.com/office/officeart/2005/8/layout/hierarchy1"/>
    <dgm:cxn modelId="{F52BA071-6161-4A6C-B109-4F762564A0B1}" type="presParOf" srcId="{54A70490-38D4-419B-8BDE-9C99B56C79D3}" destId="{C4AB82F0-847D-4502-94C9-AF28B3D015FC}" srcOrd="1" destOrd="0" presId="urn:microsoft.com/office/officeart/2005/8/layout/hierarchy1"/>
    <dgm:cxn modelId="{CA39E159-05E1-46D4-91A3-3035177FBCB6}" type="presParOf" srcId="{00CB5B86-8FBA-4DD9-81DC-3CFFB97D4FCC}" destId="{A8DB8483-AF08-42AD-A82A-52E40AC18CB5}" srcOrd="1" destOrd="0" presId="urn:microsoft.com/office/officeart/2005/8/layout/hierarchy1"/>
    <dgm:cxn modelId="{EDB28F38-2FA5-4B4A-B58B-056471DBADC8}" type="presParOf" srcId="{9B91D5E7-4675-414A-8F31-48CF02CBD17F}" destId="{838515F0-4BBA-4A1C-94DF-6ED84A0A502A}" srcOrd="6" destOrd="0" presId="urn:microsoft.com/office/officeart/2005/8/layout/hierarchy1"/>
    <dgm:cxn modelId="{3394BF4F-CEC0-462F-B96D-1A705E2B9549}" type="presParOf" srcId="{9B91D5E7-4675-414A-8F31-48CF02CBD17F}" destId="{58086340-D8FA-4AC6-BDAE-69F2CBFA8DC6}" srcOrd="7" destOrd="0" presId="urn:microsoft.com/office/officeart/2005/8/layout/hierarchy1"/>
    <dgm:cxn modelId="{3D5FC188-40D5-468E-BADA-86BC4EBE74E8}" type="presParOf" srcId="{58086340-D8FA-4AC6-BDAE-69F2CBFA8DC6}" destId="{6F6765C7-DC91-46FA-995F-E4107FC14AE0}" srcOrd="0" destOrd="0" presId="urn:microsoft.com/office/officeart/2005/8/layout/hierarchy1"/>
    <dgm:cxn modelId="{415ECD6D-A568-45EE-9830-5971AC46CE07}" type="presParOf" srcId="{6F6765C7-DC91-46FA-995F-E4107FC14AE0}" destId="{8071282A-F472-470A-A658-49292ABB7FB1}" srcOrd="0" destOrd="0" presId="urn:microsoft.com/office/officeart/2005/8/layout/hierarchy1"/>
    <dgm:cxn modelId="{8F6E3074-3BF3-4581-A62A-4075F06E5EA8}" type="presParOf" srcId="{6F6765C7-DC91-46FA-995F-E4107FC14AE0}" destId="{823DA38B-1835-4E45-B269-6EA98CCEC119}" srcOrd="1" destOrd="0" presId="urn:microsoft.com/office/officeart/2005/8/layout/hierarchy1"/>
    <dgm:cxn modelId="{745C3045-4331-42FF-9176-768FB8B02D1D}" type="presParOf" srcId="{58086340-D8FA-4AC6-BDAE-69F2CBFA8DC6}" destId="{7169FE28-B739-4BFB-A310-D2CCF0F11136}" srcOrd="1" destOrd="0" presId="urn:microsoft.com/office/officeart/2005/8/layout/hierarchy1"/>
    <dgm:cxn modelId="{D38707CF-970D-4A80-A7BF-E22C350B3B41}" type="presParOf" srcId="{7169FE28-B739-4BFB-A310-D2CCF0F11136}" destId="{B4492111-52D5-4A91-9C89-F1A5317DA95E}" srcOrd="0" destOrd="0" presId="urn:microsoft.com/office/officeart/2005/8/layout/hierarchy1"/>
    <dgm:cxn modelId="{DB7D0247-164E-41A9-8B1B-AFD024EA344F}" type="presParOf" srcId="{7169FE28-B739-4BFB-A310-D2CCF0F11136}" destId="{34D1F72C-097A-4462-86E2-BCA6B70CEE74}" srcOrd="1" destOrd="0" presId="urn:microsoft.com/office/officeart/2005/8/layout/hierarchy1"/>
    <dgm:cxn modelId="{87B01427-2AC6-4275-A151-66626A78FA9B}" type="presParOf" srcId="{34D1F72C-097A-4462-86E2-BCA6B70CEE74}" destId="{9852801B-E277-4DE2-AEFC-FBE8FC224C43}" srcOrd="0" destOrd="0" presId="urn:microsoft.com/office/officeart/2005/8/layout/hierarchy1"/>
    <dgm:cxn modelId="{56823E31-2F57-499E-A296-D6630AA18ADC}" type="presParOf" srcId="{9852801B-E277-4DE2-AEFC-FBE8FC224C43}" destId="{D91AA1B0-044D-4F14-AD45-E88EC0420901}" srcOrd="0" destOrd="0" presId="urn:microsoft.com/office/officeart/2005/8/layout/hierarchy1"/>
    <dgm:cxn modelId="{B8CBE2F5-3744-4F2D-9708-7A841C63DD89}" type="presParOf" srcId="{9852801B-E277-4DE2-AEFC-FBE8FC224C43}" destId="{F8A917DC-D88F-4B86-BD92-91AE3E153DE1}" srcOrd="1" destOrd="0" presId="urn:microsoft.com/office/officeart/2005/8/layout/hierarchy1"/>
    <dgm:cxn modelId="{16F9D30D-C450-413F-B5D4-D3527030FCC9}" type="presParOf" srcId="{34D1F72C-097A-4462-86E2-BCA6B70CEE74}" destId="{3E4EDEA7-732E-4253-893F-9CDA01A6AD0E}" srcOrd="1" destOrd="0" presId="urn:microsoft.com/office/officeart/2005/8/layout/hierarchy1"/>
    <dgm:cxn modelId="{AE85FD4E-76BC-4D4C-9FE1-67389B1D6B89}" type="presParOf" srcId="{9B91D5E7-4675-414A-8F31-48CF02CBD17F}" destId="{732A1599-349E-4C4B-AE90-D15B33D79A7F}" srcOrd="8" destOrd="0" presId="urn:microsoft.com/office/officeart/2005/8/layout/hierarchy1"/>
    <dgm:cxn modelId="{BAB234A3-9BB9-474C-AB3C-086BDABBF866}" type="presParOf" srcId="{9B91D5E7-4675-414A-8F31-48CF02CBD17F}" destId="{35F149E2-E553-45B4-BE32-2E86C237AAEF}" srcOrd="9" destOrd="0" presId="urn:microsoft.com/office/officeart/2005/8/layout/hierarchy1"/>
    <dgm:cxn modelId="{707F7BE8-2EB7-46BA-9EC1-844D4EA473CA}" type="presParOf" srcId="{35F149E2-E553-45B4-BE32-2E86C237AAEF}" destId="{2EACBBBA-5D73-477E-8198-154CD6E870F4}" srcOrd="0" destOrd="0" presId="urn:microsoft.com/office/officeart/2005/8/layout/hierarchy1"/>
    <dgm:cxn modelId="{2B018E7E-850C-43C5-AEDD-35355083E83A}" type="presParOf" srcId="{2EACBBBA-5D73-477E-8198-154CD6E870F4}" destId="{08C29C39-E15B-481E-B273-807337A3C101}" srcOrd="0" destOrd="0" presId="urn:microsoft.com/office/officeart/2005/8/layout/hierarchy1"/>
    <dgm:cxn modelId="{D879FFA6-3931-4096-8FFF-943E1E79F8C3}" type="presParOf" srcId="{2EACBBBA-5D73-477E-8198-154CD6E870F4}" destId="{41537F8F-825C-472B-B952-727188E7889C}" srcOrd="1" destOrd="0" presId="urn:microsoft.com/office/officeart/2005/8/layout/hierarchy1"/>
    <dgm:cxn modelId="{8763DB68-F22A-45C3-B227-A75396DCF39D}" type="presParOf" srcId="{35F149E2-E553-45B4-BE32-2E86C237AAEF}" destId="{65FA68AD-DE14-4959-8BAE-306BDC9D4857}" srcOrd="1" destOrd="0" presId="urn:microsoft.com/office/officeart/2005/8/layout/hierarchy1"/>
    <dgm:cxn modelId="{65E33A22-F130-4EEB-AEFA-1943A5E4C0AE}" type="presParOf" srcId="{65FA68AD-DE14-4959-8BAE-306BDC9D4857}" destId="{40D49830-0D06-4D01-8C96-D7FA03E1015E}" srcOrd="0" destOrd="0" presId="urn:microsoft.com/office/officeart/2005/8/layout/hierarchy1"/>
    <dgm:cxn modelId="{FFE313ED-B801-45A5-BDF9-3C3452179640}" type="presParOf" srcId="{65FA68AD-DE14-4959-8BAE-306BDC9D4857}" destId="{09982C4E-171F-4E08-8E7E-C52C8134C263}" srcOrd="1" destOrd="0" presId="urn:microsoft.com/office/officeart/2005/8/layout/hierarchy1"/>
    <dgm:cxn modelId="{CF04DC07-2E31-4CF3-965A-038548B42AFB}" type="presParOf" srcId="{09982C4E-171F-4E08-8E7E-C52C8134C263}" destId="{EF545489-F8A1-48B1-B865-68532150D117}" srcOrd="0" destOrd="0" presId="urn:microsoft.com/office/officeart/2005/8/layout/hierarchy1"/>
    <dgm:cxn modelId="{44652100-7906-447B-88A3-F1DE656A1E7E}" type="presParOf" srcId="{EF545489-F8A1-48B1-B865-68532150D117}" destId="{862F6FBE-18D5-4C55-A4B6-8670C54FA376}" srcOrd="0" destOrd="0" presId="urn:microsoft.com/office/officeart/2005/8/layout/hierarchy1"/>
    <dgm:cxn modelId="{920EF88C-541C-430C-B764-54D6CD12F285}" type="presParOf" srcId="{EF545489-F8A1-48B1-B865-68532150D117}" destId="{E7446BC9-CE5B-431E-AC13-D81ED14A4D52}" srcOrd="1" destOrd="0" presId="urn:microsoft.com/office/officeart/2005/8/layout/hierarchy1"/>
    <dgm:cxn modelId="{955CE1EB-7DA6-41A4-8790-ADA609781F34}" type="presParOf" srcId="{09982C4E-171F-4E08-8E7E-C52C8134C263}" destId="{8602EC7C-2816-4260-A298-05CA54CA869B}"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DA1465C-8D95-4A15-AB89-58EE2E641037}" type="doc">
      <dgm:prSet loTypeId="urn:microsoft.com/office/officeart/2005/8/layout/hierarchy4" loCatId="list" qsTypeId="urn:microsoft.com/office/officeart/2005/8/quickstyle/simple1" qsCatId="simple" csTypeId="urn:microsoft.com/office/officeart/2005/8/colors/colorful1" csCatId="colorful" phldr="1"/>
      <dgm:spPr/>
      <dgm:t>
        <a:bodyPr/>
        <a:lstStyle/>
        <a:p>
          <a:endParaRPr lang="en-US"/>
        </a:p>
      </dgm:t>
    </dgm:pt>
    <dgm:pt modelId="{527960C4-3A65-4FC2-8C05-CD83B90B261B}">
      <dgm:prSet phldrT="[Text]" custT="1"/>
      <dgm:spPr/>
      <dgm:t>
        <a:bodyPr/>
        <a:lstStyle/>
        <a:p>
          <a:r>
            <a:rPr lang="en-US" sz="2400">
              <a:latin typeface="Arial" panose="020B0604020202020204" pitchFamily="34" charset="0"/>
              <a:cs typeface="Arial" panose="020B0604020202020204" pitchFamily="34" charset="0"/>
            </a:rPr>
            <a:t>Giai đoạn 1</a:t>
          </a:r>
        </a:p>
      </dgm:t>
    </dgm:pt>
    <dgm:pt modelId="{BB201A09-DE15-4849-A621-932E2D1D8340}" type="parTrans" cxnId="{C41382C5-99F2-4B2E-BC20-035E22DB5B9D}">
      <dgm:prSet/>
      <dgm:spPr/>
      <dgm:t>
        <a:bodyPr/>
        <a:lstStyle/>
        <a:p>
          <a:endParaRPr lang="en-US" sz="1400">
            <a:latin typeface="Arial" panose="020B0604020202020204" pitchFamily="34" charset="0"/>
            <a:cs typeface="Arial" panose="020B0604020202020204" pitchFamily="34" charset="0"/>
          </a:endParaRPr>
        </a:p>
      </dgm:t>
    </dgm:pt>
    <dgm:pt modelId="{2D428409-84C7-4AD8-84DB-929CDC6A57E8}" type="sibTrans" cxnId="{C41382C5-99F2-4B2E-BC20-035E22DB5B9D}">
      <dgm:prSet/>
      <dgm:spPr/>
      <dgm:t>
        <a:bodyPr/>
        <a:lstStyle/>
        <a:p>
          <a:endParaRPr lang="en-US" sz="1400">
            <a:latin typeface="Arial" panose="020B0604020202020204" pitchFamily="34" charset="0"/>
            <a:cs typeface="Arial" panose="020B0604020202020204" pitchFamily="34" charset="0"/>
          </a:endParaRPr>
        </a:p>
      </dgm:t>
    </dgm:pt>
    <dgm:pt modelId="{8FFAE70C-9EAB-41B4-A858-42301C6DFD5C}">
      <dgm:prSet phldrT="[Text]" custT="1"/>
      <dgm:spPr/>
      <dgm:t>
        <a:bodyPr/>
        <a:lstStyle/>
        <a:p>
          <a:r>
            <a:rPr lang="en-US" sz="2400">
              <a:latin typeface="Arial" panose="020B0604020202020204" pitchFamily="34" charset="0"/>
              <a:cs typeface="Arial" panose="020B0604020202020204" pitchFamily="34" charset="0"/>
            </a:rPr>
            <a:t>Giai đoạn 2 và 3</a:t>
          </a:r>
        </a:p>
      </dgm:t>
    </dgm:pt>
    <dgm:pt modelId="{CC30DEDE-AB9E-4074-A4F6-7083481630AE}" type="parTrans" cxnId="{E5FA213C-8A96-47E0-BF79-B31FCC005B09}">
      <dgm:prSet/>
      <dgm:spPr/>
      <dgm:t>
        <a:bodyPr/>
        <a:lstStyle/>
        <a:p>
          <a:endParaRPr lang="en-US" sz="1400">
            <a:latin typeface="Arial" panose="020B0604020202020204" pitchFamily="34" charset="0"/>
            <a:cs typeface="Arial" panose="020B0604020202020204" pitchFamily="34" charset="0"/>
          </a:endParaRPr>
        </a:p>
      </dgm:t>
    </dgm:pt>
    <dgm:pt modelId="{CCC16981-8030-455A-B167-1630BC7B4BDD}" type="sibTrans" cxnId="{E5FA213C-8A96-47E0-BF79-B31FCC005B09}">
      <dgm:prSet/>
      <dgm:spPr/>
      <dgm:t>
        <a:bodyPr/>
        <a:lstStyle/>
        <a:p>
          <a:endParaRPr lang="en-US" sz="1400">
            <a:latin typeface="Arial" panose="020B0604020202020204" pitchFamily="34" charset="0"/>
            <a:cs typeface="Arial" panose="020B0604020202020204" pitchFamily="34" charset="0"/>
          </a:endParaRPr>
        </a:p>
      </dgm:t>
    </dgm:pt>
    <dgm:pt modelId="{DCC1DDA6-2232-4AE0-887E-2AF6BCD13484}">
      <dgm:prSet phldrT="[Text]" custT="1"/>
      <dgm:spPr/>
      <dgm:t>
        <a:bodyPr anchor="t"/>
        <a:lstStyle/>
        <a:p>
          <a:pPr algn="l"/>
          <a:r>
            <a:rPr lang="en-US" sz="1800" b="1" i="1">
              <a:latin typeface="Arial" panose="020B0604020202020204" pitchFamily="34" charset="0"/>
              <a:cs typeface="Arial" panose="020B0604020202020204" pitchFamily="34" charset="0"/>
            </a:rPr>
            <a:t>Nhiễm trùng</a:t>
          </a:r>
        </a:p>
        <a:p>
          <a:pPr algn="l"/>
          <a:r>
            <a:rPr lang="en-US" sz="1800">
              <a:latin typeface="Arial" panose="020B0604020202020204" pitchFamily="34" charset="0"/>
              <a:cs typeface="Arial" panose="020B0604020202020204" pitchFamily="34" charset="0"/>
            </a:rPr>
            <a:t>- Sốt</a:t>
          </a:r>
        </a:p>
        <a:p>
          <a:pPr algn="l"/>
          <a:r>
            <a:rPr lang="en-US" sz="1800">
              <a:latin typeface="Arial" panose="020B0604020202020204" pitchFamily="34" charset="0"/>
              <a:cs typeface="Arial" panose="020B0604020202020204" pitchFamily="34" charset="0"/>
            </a:rPr>
            <a:t>- Mạch nhanh &gt;90 lần/phút</a:t>
          </a:r>
        </a:p>
        <a:p>
          <a:pPr algn="l"/>
          <a:r>
            <a:rPr lang="en-US" sz="1800">
              <a:latin typeface="Arial" panose="020B0604020202020204" pitchFamily="34" charset="0"/>
              <a:cs typeface="Arial" panose="020B0604020202020204" pitchFamily="34" charset="0"/>
            </a:rPr>
            <a:t>- Thở nhanh &gt;20 lần/phút</a:t>
          </a:r>
        </a:p>
        <a:p>
          <a:pPr algn="l"/>
          <a:r>
            <a:rPr lang="en-US" sz="1800">
              <a:latin typeface="Arial" panose="020B0604020202020204" pitchFamily="34" charset="0"/>
              <a:cs typeface="Arial" panose="020B0604020202020204" pitchFamily="34" charset="0"/>
            </a:rPr>
            <a:t>- WBC tăng (neutrophil ưu thế)</a:t>
          </a:r>
        </a:p>
      </dgm:t>
    </dgm:pt>
    <dgm:pt modelId="{2484FB1B-22E9-4C5B-B355-07244C9724E4}" type="parTrans" cxnId="{7EC28463-DD76-4B08-BFAF-E3FEEB927DF2}">
      <dgm:prSet/>
      <dgm:spPr/>
      <dgm:t>
        <a:bodyPr/>
        <a:lstStyle/>
        <a:p>
          <a:endParaRPr lang="en-US" sz="1400">
            <a:latin typeface="Arial" panose="020B0604020202020204" pitchFamily="34" charset="0"/>
            <a:cs typeface="Arial" panose="020B0604020202020204" pitchFamily="34" charset="0"/>
          </a:endParaRPr>
        </a:p>
      </dgm:t>
    </dgm:pt>
    <dgm:pt modelId="{9EA09613-E1C5-4973-9139-3A88106EEE5D}" type="sibTrans" cxnId="{7EC28463-DD76-4B08-BFAF-E3FEEB927DF2}">
      <dgm:prSet/>
      <dgm:spPr/>
      <dgm:t>
        <a:bodyPr/>
        <a:lstStyle/>
        <a:p>
          <a:endParaRPr lang="en-US" sz="1400">
            <a:latin typeface="Arial" panose="020B0604020202020204" pitchFamily="34" charset="0"/>
            <a:cs typeface="Arial" panose="020B0604020202020204" pitchFamily="34" charset="0"/>
          </a:endParaRPr>
        </a:p>
      </dgm:t>
    </dgm:pt>
    <dgm:pt modelId="{A353EA13-B8BB-48C1-B04F-E20387EF6D86}">
      <dgm:prSet phldrT="[Text]" custT="1"/>
      <dgm:spPr/>
      <dgm:t>
        <a:bodyPr anchor="t"/>
        <a:lstStyle/>
        <a:p>
          <a:pPr algn="l"/>
          <a:r>
            <a:rPr lang="en-US" sz="1800" b="1" i="1">
              <a:latin typeface="Arial" panose="020B0604020202020204" pitchFamily="34" charset="0"/>
              <a:cs typeface="Arial" panose="020B0604020202020204" pitchFamily="34" charset="0"/>
            </a:rPr>
            <a:t>Nhiễm trùng nặng</a:t>
          </a:r>
        </a:p>
        <a:p>
          <a:pPr algn="l"/>
          <a:r>
            <a:rPr lang="en-US" sz="1800">
              <a:latin typeface="Arial" panose="020B0604020202020204" pitchFamily="34" charset="0"/>
              <a:cs typeface="Arial" panose="020B0604020202020204" pitchFamily="34" charset="0"/>
            </a:rPr>
            <a:t>- Nhiễm trùng +</a:t>
          </a:r>
        </a:p>
        <a:p>
          <a:pPr algn="l"/>
          <a:r>
            <a:rPr lang="en-US" sz="1800">
              <a:latin typeface="Arial" panose="020B0604020202020204" pitchFamily="34" charset="0"/>
              <a:cs typeface="Arial" panose="020B0604020202020204" pitchFamily="34" charset="0"/>
            </a:rPr>
            <a:t>- Rối loạn chức năng 1 cơ quan (tim, thận, hô hấp, huyết học, toan chuyển hóa)</a:t>
          </a:r>
        </a:p>
      </dgm:t>
    </dgm:pt>
    <dgm:pt modelId="{0D984B9B-E462-4113-B6E5-7D2EC9B7071A}" type="parTrans" cxnId="{60333781-AB83-4BB7-83A2-8933D1F50FA8}">
      <dgm:prSet/>
      <dgm:spPr/>
      <dgm:t>
        <a:bodyPr/>
        <a:lstStyle/>
        <a:p>
          <a:endParaRPr lang="en-US" sz="1400">
            <a:latin typeface="Arial" panose="020B0604020202020204" pitchFamily="34" charset="0"/>
            <a:cs typeface="Arial" panose="020B0604020202020204" pitchFamily="34" charset="0"/>
          </a:endParaRPr>
        </a:p>
      </dgm:t>
    </dgm:pt>
    <dgm:pt modelId="{3CF92514-1F15-4913-9A83-679DD92B9227}" type="sibTrans" cxnId="{60333781-AB83-4BB7-83A2-8933D1F50FA8}">
      <dgm:prSet/>
      <dgm:spPr/>
      <dgm:t>
        <a:bodyPr/>
        <a:lstStyle/>
        <a:p>
          <a:endParaRPr lang="en-US" sz="1400">
            <a:latin typeface="Arial" panose="020B0604020202020204" pitchFamily="34" charset="0"/>
            <a:cs typeface="Arial" panose="020B0604020202020204" pitchFamily="34" charset="0"/>
          </a:endParaRPr>
        </a:p>
      </dgm:t>
    </dgm:pt>
    <dgm:pt modelId="{4A9DDB50-31EF-4738-B65E-0EFCD4BCA87D}">
      <dgm:prSet phldrT="[Text]" custT="1"/>
      <dgm:spPr/>
      <dgm:t>
        <a:bodyPr anchor="t"/>
        <a:lstStyle/>
        <a:p>
          <a:pPr algn="l"/>
          <a:r>
            <a:rPr lang="en-US" sz="1800" b="1" i="1">
              <a:latin typeface="Arial" panose="020B0604020202020204" pitchFamily="34" charset="0"/>
              <a:cs typeface="Arial" panose="020B0604020202020204" pitchFamily="34" charset="0"/>
            </a:rPr>
            <a:t>Shock nhiễm trùng</a:t>
          </a:r>
        </a:p>
        <a:p>
          <a:pPr algn="l"/>
          <a:r>
            <a:rPr lang="en-US" sz="1800">
              <a:latin typeface="Arial" panose="020B0604020202020204" pitchFamily="34" charset="0"/>
              <a:cs typeface="Arial" panose="020B0604020202020204" pitchFamily="34" charset="0"/>
            </a:rPr>
            <a:t>- Nhiễm trùng +</a:t>
          </a:r>
        </a:p>
        <a:p>
          <a:pPr algn="l"/>
          <a:r>
            <a:rPr lang="en-US" sz="1800">
              <a:latin typeface="Arial" panose="020B0604020202020204" pitchFamily="34" charset="0"/>
              <a:cs typeface="Arial" panose="020B0604020202020204" pitchFamily="34" charset="0"/>
            </a:rPr>
            <a:t>- Tụt huyết áp</a:t>
          </a:r>
        </a:p>
      </dgm:t>
    </dgm:pt>
    <dgm:pt modelId="{39332101-5FC7-434F-BF27-CA21867577CC}" type="parTrans" cxnId="{E2EAE354-D315-4ABC-93D6-C923F5ABFC41}">
      <dgm:prSet/>
      <dgm:spPr/>
      <dgm:t>
        <a:bodyPr/>
        <a:lstStyle/>
        <a:p>
          <a:endParaRPr lang="en-US" sz="1400">
            <a:latin typeface="Arial" panose="020B0604020202020204" pitchFamily="34" charset="0"/>
            <a:cs typeface="Arial" panose="020B0604020202020204" pitchFamily="34" charset="0"/>
          </a:endParaRPr>
        </a:p>
      </dgm:t>
    </dgm:pt>
    <dgm:pt modelId="{F824F6DC-7A6A-495B-AC9E-17E4DBA263C0}" type="sibTrans" cxnId="{E2EAE354-D315-4ABC-93D6-C923F5ABFC41}">
      <dgm:prSet/>
      <dgm:spPr/>
      <dgm:t>
        <a:bodyPr/>
        <a:lstStyle/>
        <a:p>
          <a:endParaRPr lang="en-US" sz="1400">
            <a:latin typeface="Arial" panose="020B0604020202020204" pitchFamily="34" charset="0"/>
            <a:cs typeface="Arial" panose="020B0604020202020204" pitchFamily="34" charset="0"/>
          </a:endParaRPr>
        </a:p>
      </dgm:t>
    </dgm:pt>
    <dgm:pt modelId="{4413FC80-7EEC-460C-A96E-1D4E3BE2114C}">
      <dgm:prSet phldrT="[Text]" custT="1"/>
      <dgm:spPr/>
      <dgm:t>
        <a:bodyPr anchor="t"/>
        <a:lstStyle/>
        <a:p>
          <a:pPr algn="l"/>
          <a:r>
            <a:rPr lang="en-US" sz="1800" b="1" i="1">
              <a:latin typeface="Arial" panose="020B0604020202020204" pitchFamily="34" charset="0"/>
              <a:cs typeface="Arial" panose="020B0604020202020204" pitchFamily="34" charset="0"/>
            </a:rPr>
            <a:t>Shock nhiễm trùng không hồi phục, tử vong</a:t>
          </a:r>
        </a:p>
      </dgm:t>
    </dgm:pt>
    <dgm:pt modelId="{2B9A85C5-2EF0-4322-8477-5B12679A9843}" type="parTrans" cxnId="{4F6253A9-3741-43E3-B848-6F7D36F9A1CA}">
      <dgm:prSet/>
      <dgm:spPr/>
      <dgm:t>
        <a:bodyPr/>
        <a:lstStyle/>
        <a:p>
          <a:endParaRPr lang="en-US" sz="1400">
            <a:latin typeface="Arial" panose="020B0604020202020204" pitchFamily="34" charset="0"/>
            <a:cs typeface="Arial" panose="020B0604020202020204" pitchFamily="34" charset="0"/>
          </a:endParaRPr>
        </a:p>
      </dgm:t>
    </dgm:pt>
    <dgm:pt modelId="{B15A1328-B9DE-4548-8725-7A59C022AFE1}" type="sibTrans" cxnId="{4F6253A9-3741-43E3-B848-6F7D36F9A1CA}">
      <dgm:prSet/>
      <dgm:spPr/>
      <dgm:t>
        <a:bodyPr/>
        <a:lstStyle/>
        <a:p>
          <a:endParaRPr lang="en-US" sz="1400">
            <a:latin typeface="Arial" panose="020B0604020202020204" pitchFamily="34" charset="0"/>
            <a:cs typeface="Arial" panose="020B0604020202020204" pitchFamily="34" charset="0"/>
          </a:endParaRPr>
        </a:p>
      </dgm:t>
    </dgm:pt>
    <dgm:pt modelId="{2D6B8891-A177-4FF8-877E-90DE5D58B74A}">
      <dgm:prSet phldrT="[Text]" custT="1"/>
      <dgm:spPr/>
      <dgm:t>
        <a:bodyPr anchor="t"/>
        <a:lstStyle/>
        <a:p>
          <a:pPr algn="l"/>
          <a:r>
            <a:rPr lang="en-US" sz="1800">
              <a:latin typeface="Arial" panose="020B0604020202020204" pitchFamily="34" charset="0"/>
              <a:cs typeface="Arial" panose="020B0604020202020204" pitchFamily="34" charset="0"/>
            </a:rPr>
            <a:t>Chưa có dấu hiệu toàn thân</a:t>
          </a:r>
        </a:p>
      </dgm:t>
    </dgm:pt>
    <dgm:pt modelId="{619727D3-8BE4-4223-BF31-407FDF223FF0}" type="parTrans" cxnId="{54BD87BC-1746-44E6-8243-7F9C50CAED2A}">
      <dgm:prSet/>
      <dgm:spPr/>
      <dgm:t>
        <a:bodyPr/>
        <a:lstStyle/>
        <a:p>
          <a:endParaRPr lang="en-US" sz="1400">
            <a:latin typeface="Arial" panose="020B0604020202020204" pitchFamily="34" charset="0"/>
            <a:cs typeface="Arial" panose="020B0604020202020204" pitchFamily="34" charset="0"/>
          </a:endParaRPr>
        </a:p>
      </dgm:t>
    </dgm:pt>
    <dgm:pt modelId="{489F30E8-2C9F-4878-8A0C-06ED5A570030}" type="sibTrans" cxnId="{54BD87BC-1746-44E6-8243-7F9C50CAED2A}">
      <dgm:prSet/>
      <dgm:spPr/>
      <dgm:t>
        <a:bodyPr/>
        <a:lstStyle/>
        <a:p>
          <a:endParaRPr lang="en-US" sz="1400">
            <a:latin typeface="Arial" panose="020B0604020202020204" pitchFamily="34" charset="0"/>
            <a:cs typeface="Arial" panose="020B0604020202020204" pitchFamily="34" charset="0"/>
          </a:endParaRPr>
        </a:p>
      </dgm:t>
    </dgm:pt>
    <dgm:pt modelId="{E3D9D29C-DBE6-4CD3-B286-34490930865B}" type="pres">
      <dgm:prSet presAssocID="{9DA1465C-8D95-4A15-AB89-58EE2E641037}" presName="Name0" presStyleCnt="0">
        <dgm:presLayoutVars>
          <dgm:chPref val="1"/>
          <dgm:dir/>
          <dgm:animOne val="branch"/>
          <dgm:animLvl val="lvl"/>
          <dgm:resizeHandles/>
        </dgm:presLayoutVars>
      </dgm:prSet>
      <dgm:spPr/>
      <dgm:t>
        <a:bodyPr/>
        <a:lstStyle/>
        <a:p>
          <a:endParaRPr lang="en-US"/>
        </a:p>
      </dgm:t>
    </dgm:pt>
    <dgm:pt modelId="{AB56E759-C589-4D49-A06F-48411C278840}" type="pres">
      <dgm:prSet presAssocID="{527960C4-3A65-4FC2-8C05-CD83B90B261B}" presName="vertOne" presStyleCnt="0"/>
      <dgm:spPr/>
    </dgm:pt>
    <dgm:pt modelId="{79EB7E2D-0434-4B72-A85D-6ED4ADD63F93}" type="pres">
      <dgm:prSet presAssocID="{527960C4-3A65-4FC2-8C05-CD83B90B261B}" presName="txOne" presStyleLbl="node0" presStyleIdx="0" presStyleCnt="2" custScaleY="41118">
        <dgm:presLayoutVars>
          <dgm:chPref val="3"/>
        </dgm:presLayoutVars>
      </dgm:prSet>
      <dgm:spPr/>
      <dgm:t>
        <a:bodyPr/>
        <a:lstStyle/>
        <a:p>
          <a:endParaRPr lang="en-US"/>
        </a:p>
      </dgm:t>
    </dgm:pt>
    <dgm:pt modelId="{B6476AC6-ADAA-4449-AC26-9A76A569C5A6}" type="pres">
      <dgm:prSet presAssocID="{527960C4-3A65-4FC2-8C05-CD83B90B261B}" presName="parTransOne" presStyleCnt="0"/>
      <dgm:spPr/>
    </dgm:pt>
    <dgm:pt modelId="{20474BF9-061E-479F-9263-418AA8971866}" type="pres">
      <dgm:prSet presAssocID="{527960C4-3A65-4FC2-8C05-CD83B90B261B}" presName="horzOne" presStyleCnt="0"/>
      <dgm:spPr/>
    </dgm:pt>
    <dgm:pt modelId="{312DBF57-321C-4055-BECC-22A6A3C5D27A}" type="pres">
      <dgm:prSet presAssocID="{2D6B8891-A177-4FF8-877E-90DE5D58B74A}" presName="vertTwo" presStyleCnt="0"/>
      <dgm:spPr/>
    </dgm:pt>
    <dgm:pt modelId="{313A6D44-58CD-4388-8971-DE063C296612}" type="pres">
      <dgm:prSet presAssocID="{2D6B8891-A177-4FF8-877E-90DE5D58B74A}" presName="txTwo" presStyleLbl="node2" presStyleIdx="0" presStyleCnt="5">
        <dgm:presLayoutVars>
          <dgm:chPref val="3"/>
        </dgm:presLayoutVars>
      </dgm:prSet>
      <dgm:spPr/>
      <dgm:t>
        <a:bodyPr/>
        <a:lstStyle/>
        <a:p>
          <a:endParaRPr lang="en-US"/>
        </a:p>
      </dgm:t>
    </dgm:pt>
    <dgm:pt modelId="{374B7487-4C58-40FB-B93B-CCC50924B31E}" type="pres">
      <dgm:prSet presAssocID="{2D6B8891-A177-4FF8-877E-90DE5D58B74A}" presName="horzTwo" presStyleCnt="0"/>
      <dgm:spPr/>
    </dgm:pt>
    <dgm:pt modelId="{F48D3B68-4435-4CC1-B1F5-6C8157FEE673}" type="pres">
      <dgm:prSet presAssocID="{2D428409-84C7-4AD8-84DB-929CDC6A57E8}" presName="sibSpaceOne" presStyleCnt="0"/>
      <dgm:spPr/>
    </dgm:pt>
    <dgm:pt modelId="{8991F7E0-8C4F-4112-969F-1989F8F67F37}" type="pres">
      <dgm:prSet presAssocID="{8FFAE70C-9EAB-41B4-A858-42301C6DFD5C}" presName="vertOne" presStyleCnt="0"/>
      <dgm:spPr/>
    </dgm:pt>
    <dgm:pt modelId="{394C8256-5D8C-4FA3-99FD-B4E74B6B3C0A}" type="pres">
      <dgm:prSet presAssocID="{8FFAE70C-9EAB-41B4-A858-42301C6DFD5C}" presName="txOne" presStyleLbl="node0" presStyleIdx="1" presStyleCnt="2" custScaleY="41118">
        <dgm:presLayoutVars>
          <dgm:chPref val="3"/>
        </dgm:presLayoutVars>
      </dgm:prSet>
      <dgm:spPr/>
      <dgm:t>
        <a:bodyPr/>
        <a:lstStyle/>
        <a:p>
          <a:endParaRPr lang="en-US"/>
        </a:p>
      </dgm:t>
    </dgm:pt>
    <dgm:pt modelId="{67054D10-3A1A-4625-BEE6-451B341F2CBD}" type="pres">
      <dgm:prSet presAssocID="{8FFAE70C-9EAB-41B4-A858-42301C6DFD5C}" presName="parTransOne" presStyleCnt="0"/>
      <dgm:spPr/>
    </dgm:pt>
    <dgm:pt modelId="{6A661572-DF6C-4B30-AC3D-57EEC8BDBBE3}" type="pres">
      <dgm:prSet presAssocID="{8FFAE70C-9EAB-41B4-A858-42301C6DFD5C}" presName="horzOne" presStyleCnt="0"/>
      <dgm:spPr/>
    </dgm:pt>
    <dgm:pt modelId="{535DC43A-837C-4C4E-AB66-7BB1F7C2082D}" type="pres">
      <dgm:prSet presAssocID="{DCC1DDA6-2232-4AE0-887E-2AF6BCD13484}" presName="vertTwo" presStyleCnt="0"/>
      <dgm:spPr/>
    </dgm:pt>
    <dgm:pt modelId="{B91A29F9-B5A6-44AE-9CF1-4802CA0C19E6}" type="pres">
      <dgm:prSet presAssocID="{DCC1DDA6-2232-4AE0-887E-2AF6BCD13484}" presName="txTwo" presStyleLbl="node2" presStyleIdx="1" presStyleCnt="5">
        <dgm:presLayoutVars>
          <dgm:chPref val="3"/>
        </dgm:presLayoutVars>
      </dgm:prSet>
      <dgm:spPr/>
      <dgm:t>
        <a:bodyPr/>
        <a:lstStyle/>
        <a:p>
          <a:endParaRPr lang="en-US"/>
        </a:p>
      </dgm:t>
    </dgm:pt>
    <dgm:pt modelId="{E43EAC60-98E4-472F-9FCE-1A059A1B9459}" type="pres">
      <dgm:prSet presAssocID="{DCC1DDA6-2232-4AE0-887E-2AF6BCD13484}" presName="horzTwo" presStyleCnt="0"/>
      <dgm:spPr/>
    </dgm:pt>
    <dgm:pt modelId="{3D5D8C51-4911-4DA0-BEC3-4ACF50E657A6}" type="pres">
      <dgm:prSet presAssocID="{9EA09613-E1C5-4973-9139-3A88106EEE5D}" presName="sibSpaceTwo" presStyleCnt="0"/>
      <dgm:spPr/>
    </dgm:pt>
    <dgm:pt modelId="{30B25BF0-5507-48A7-95D0-C9F56FB76BD7}" type="pres">
      <dgm:prSet presAssocID="{A353EA13-B8BB-48C1-B04F-E20387EF6D86}" presName="vertTwo" presStyleCnt="0"/>
      <dgm:spPr/>
    </dgm:pt>
    <dgm:pt modelId="{C55787E8-53DF-416D-B711-ED043B07941D}" type="pres">
      <dgm:prSet presAssocID="{A353EA13-B8BB-48C1-B04F-E20387EF6D86}" presName="txTwo" presStyleLbl="node2" presStyleIdx="2" presStyleCnt="5">
        <dgm:presLayoutVars>
          <dgm:chPref val="3"/>
        </dgm:presLayoutVars>
      </dgm:prSet>
      <dgm:spPr/>
      <dgm:t>
        <a:bodyPr/>
        <a:lstStyle/>
        <a:p>
          <a:endParaRPr lang="en-US"/>
        </a:p>
      </dgm:t>
    </dgm:pt>
    <dgm:pt modelId="{0AC24C8B-3198-4747-A73A-EC8F57129D3A}" type="pres">
      <dgm:prSet presAssocID="{A353EA13-B8BB-48C1-B04F-E20387EF6D86}" presName="horzTwo" presStyleCnt="0"/>
      <dgm:spPr/>
    </dgm:pt>
    <dgm:pt modelId="{2457E3D7-C8B9-4143-8652-CCACAB066C59}" type="pres">
      <dgm:prSet presAssocID="{3CF92514-1F15-4913-9A83-679DD92B9227}" presName="sibSpaceTwo" presStyleCnt="0"/>
      <dgm:spPr/>
    </dgm:pt>
    <dgm:pt modelId="{93B65613-74A1-4461-8778-327510CB3464}" type="pres">
      <dgm:prSet presAssocID="{4A9DDB50-31EF-4738-B65E-0EFCD4BCA87D}" presName="vertTwo" presStyleCnt="0"/>
      <dgm:spPr/>
    </dgm:pt>
    <dgm:pt modelId="{C686D153-5711-41CE-B6DA-00E1D8067531}" type="pres">
      <dgm:prSet presAssocID="{4A9DDB50-31EF-4738-B65E-0EFCD4BCA87D}" presName="txTwo" presStyleLbl="node2" presStyleIdx="3" presStyleCnt="5">
        <dgm:presLayoutVars>
          <dgm:chPref val="3"/>
        </dgm:presLayoutVars>
      </dgm:prSet>
      <dgm:spPr/>
      <dgm:t>
        <a:bodyPr/>
        <a:lstStyle/>
        <a:p>
          <a:endParaRPr lang="en-US"/>
        </a:p>
      </dgm:t>
    </dgm:pt>
    <dgm:pt modelId="{271BA14D-2BFD-4546-B744-CEF8D63ED3C7}" type="pres">
      <dgm:prSet presAssocID="{4A9DDB50-31EF-4738-B65E-0EFCD4BCA87D}" presName="horzTwo" presStyleCnt="0"/>
      <dgm:spPr/>
    </dgm:pt>
    <dgm:pt modelId="{3FB198D7-0844-4C3B-90E4-4C35118B46A0}" type="pres">
      <dgm:prSet presAssocID="{F824F6DC-7A6A-495B-AC9E-17E4DBA263C0}" presName="sibSpaceTwo" presStyleCnt="0"/>
      <dgm:spPr/>
    </dgm:pt>
    <dgm:pt modelId="{B37CAF36-376A-434B-9797-1D8B99EA9BC3}" type="pres">
      <dgm:prSet presAssocID="{4413FC80-7EEC-460C-A96E-1D4E3BE2114C}" presName="vertTwo" presStyleCnt="0"/>
      <dgm:spPr/>
    </dgm:pt>
    <dgm:pt modelId="{606573B3-E1F5-40BB-8D21-9CDBA764B549}" type="pres">
      <dgm:prSet presAssocID="{4413FC80-7EEC-460C-A96E-1D4E3BE2114C}" presName="txTwo" presStyleLbl="node2" presStyleIdx="4" presStyleCnt="5">
        <dgm:presLayoutVars>
          <dgm:chPref val="3"/>
        </dgm:presLayoutVars>
      </dgm:prSet>
      <dgm:spPr/>
      <dgm:t>
        <a:bodyPr/>
        <a:lstStyle/>
        <a:p>
          <a:endParaRPr lang="en-US"/>
        </a:p>
      </dgm:t>
    </dgm:pt>
    <dgm:pt modelId="{143D708B-2D2E-43F1-8E68-7825A262CF2F}" type="pres">
      <dgm:prSet presAssocID="{4413FC80-7EEC-460C-A96E-1D4E3BE2114C}" presName="horzTwo" presStyleCnt="0"/>
      <dgm:spPr/>
    </dgm:pt>
  </dgm:ptLst>
  <dgm:cxnLst>
    <dgm:cxn modelId="{54BD87BC-1746-44E6-8243-7F9C50CAED2A}" srcId="{527960C4-3A65-4FC2-8C05-CD83B90B261B}" destId="{2D6B8891-A177-4FF8-877E-90DE5D58B74A}" srcOrd="0" destOrd="0" parTransId="{619727D3-8BE4-4223-BF31-407FDF223FF0}" sibTransId="{489F30E8-2C9F-4878-8A0C-06ED5A570030}"/>
    <dgm:cxn modelId="{2FA29453-F505-412B-997F-C6A2972696DF}" type="presOf" srcId="{9DA1465C-8D95-4A15-AB89-58EE2E641037}" destId="{E3D9D29C-DBE6-4CD3-B286-34490930865B}" srcOrd="0" destOrd="0" presId="urn:microsoft.com/office/officeart/2005/8/layout/hierarchy4"/>
    <dgm:cxn modelId="{E2EAE354-D315-4ABC-93D6-C923F5ABFC41}" srcId="{8FFAE70C-9EAB-41B4-A858-42301C6DFD5C}" destId="{4A9DDB50-31EF-4738-B65E-0EFCD4BCA87D}" srcOrd="2" destOrd="0" parTransId="{39332101-5FC7-434F-BF27-CA21867577CC}" sibTransId="{F824F6DC-7A6A-495B-AC9E-17E4DBA263C0}"/>
    <dgm:cxn modelId="{42C39B51-EB56-4C5B-848A-69AFCB4B6897}" type="presOf" srcId="{4A9DDB50-31EF-4738-B65E-0EFCD4BCA87D}" destId="{C686D153-5711-41CE-B6DA-00E1D8067531}" srcOrd="0" destOrd="0" presId="urn:microsoft.com/office/officeart/2005/8/layout/hierarchy4"/>
    <dgm:cxn modelId="{4F6253A9-3741-43E3-B848-6F7D36F9A1CA}" srcId="{8FFAE70C-9EAB-41B4-A858-42301C6DFD5C}" destId="{4413FC80-7EEC-460C-A96E-1D4E3BE2114C}" srcOrd="3" destOrd="0" parTransId="{2B9A85C5-2EF0-4322-8477-5B12679A9843}" sibTransId="{B15A1328-B9DE-4548-8725-7A59C022AFE1}"/>
    <dgm:cxn modelId="{6A2412EC-1D4D-4C86-B804-59CD87FF5F51}" type="presOf" srcId="{4413FC80-7EEC-460C-A96E-1D4E3BE2114C}" destId="{606573B3-E1F5-40BB-8D21-9CDBA764B549}" srcOrd="0" destOrd="0" presId="urn:microsoft.com/office/officeart/2005/8/layout/hierarchy4"/>
    <dgm:cxn modelId="{95704BB0-9677-4F67-A103-03B1C4D08C81}" type="presOf" srcId="{2D6B8891-A177-4FF8-877E-90DE5D58B74A}" destId="{313A6D44-58CD-4388-8971-DE063C296612}" srcOrd="0" destOrd="0" presId="urn:microsoft.com/office/officeart/2005/8/layout/hierarchy4"/>
    <dgm:cxn modelId="{7E3F29D0-C886-47AD-9419-954D682D06B6}" type="presOf" srcId="{8FFAE70C-9EAB-41B4-A858-42301C6DFD5C}" destId="{394C8256-5D8C-4FA3-99FD-B4E74B6B3C0A}" srcOrd="0" destOrd="0" presId="urn:microsoft.com/office/officeart/2005/8/layout/hierarchy4"/>
    <dgm:cxn modelId="{C41382C5-99F2-4B2E-BC20-035E22DB5B9D}" srcId="{9DA1465C-8D95-4A15-AB89-58EE2E641037}" destId="{527960C4-3A65-4FC2-8C05-CD83B90B261B}" srcOrd="0" destOrd="0" parTransId="{BB201A09-DE15-4849-A621-932E2D1D8340}" sibTransId="{2D428409-84C7-4AD8-84DB-929CDC6A57E8}"/>
    <dgm:cxn modelId="{E5FA213C-8A96-47E0-BF79-B31FCC005B09}" srcId="{9DA1465C-8D95-4A15-AB89-58EE2E641037}" destId="{8FFAE70C-9EAB-41B4-A858-42301C6DFD5C}" srcOrd="1" destOrd="0" parTransId="{CC30DEDE-AB9E-4074-A4F6-7083481630AE}" sibTransId="{CCC16981-8030-455A-B167-1630BC7B4BDD}"/>
    <dgm:cxn modelId="{7EC28463-DD76-4B08-BFAF-E3FEEB927DF2}" srcId="{8FFAE70C-9EAB-41B4-A858-42301C6DFD5C}" destId="{DCC1DDA6-2232-4AE0-887E-2AF6BCD13484}" srcOrd="0" destOrd="0" parTransId="{2484FB1B-22E9-4C5B-B355-07244C9724E4}" sibTransId="{9EA09613-E1C5-4973-9139-3A88106EEE5D}"/>
    <dgm:cxn modelId="{C8EEBB85-1B53-460D-AD6A-8EFF5620E7CA}" type="presOf" srcId="{DCC1DDA6-2232-4AE0-887E-2AF6BCD13484}" destId="{B91A29F9-B5A6-44AE-9CF1-4802CA0C19E6}" srcOrd="0" destOrd="0" presId="urn:microsoft.com/office/officeart/2005/8/layout/hierarchy4"/>
    <dgm:cxn modelId="{341AA23F-E103-4FF9-B7F9-4F8C7A7DCFA0}" type="presOf" srcId="{A353EA13-B8BB-48C1-B04F-E20387EF6D86}" destId="{C55787E8-53DF-416D-B711-ED043B07941D}" srcOrd="0" destOrd="0" presId="urn:microsoft.com/office/officeart/2005/8/layout/hierarchy4"/>
    <dgm:cxn modelId="{71204363-A0D8-4EB8-9B25-EF0E400CFF4E}" type="presOf" srcId="{527960C4-3A65-4FC2-8C05-CD83B90B261B}" destId="{79EB7E2D-0434-4B72-A85D-6ED4ADD63F93}" srcOrd="0" destOrd="0" presId="urn:microsoft.com/office/officeart/2005/8/layout/hierarchy4"/>
    <dgm:cxn modelId="{60333781-AB83-4BB7-83A2-8933D1F50FA8}" srcId="{8FFAE70C-9EAB-41B4-A858-42301C6DFD5C}" destId="{A353EA13-B8BB-48C1-B04F-E20387EF6D86}" srcOrd="1" destOrd="0" parTransId="{0D984B9B-E462-4113-B6E5-7D2EC9B7071A}" sibTransId="{3CF92514-1F15-4913-9A83-679DD92B9227}"/>
    <dgm:cxn modelId="{CE57E58A-4C95-40D3-99E2-F129927AC8A0}" type="presParOf" srcId="{E3D9D29C-DBE6-4CD3-B286-34490930865B}" destId="{AB56E759-C589-4D49-A06F-48411C278840}" srcOrd="0" destOrd="0" presId="urn:microsoft.com/office/officeart/2005/8/layout/hierarchy4"/>
    <dgm:cxn modelId="{571D972C-DBB2-4409-8343-0549F97E9EAF}" type="presParOf" srcId="{AB56E759-C589-4D49-A06F-48411C278840}" destId="{79EB7E2D-0434-4B72-A85D-6ED4ADD63F93}" srcOrd="0" destOrd="0" presId="urn:microsoft.com/office/officeart/2005/8/layout/hierarchy4"/>
    <dgm:cxn modelId="{F05116E5-D48B-4626-B17D-E44A2D29828E}" type="presParOf" srcId="{AB56E759-C589-4D49-A06F-48411C278840}" destId="{B6476AC6-ADAA-4449-AC26-9A76A569C5A6}" srcOrd="1" destOrd="0" presId="urn:microsoft.com/office/officeart/2005/8/layout/hierarchy4"/>
    <dgm:cxn modelId="{A0B9665C-3084-4B91-8F30-30F5315C9315}" type="presParOf" srcId="{AB56E759-C589-4D49-A06F-48411C278840}" destId="{20474BF9-061E-479F-9263-418AA8971866}" srcOrd="2" destOrd="0" presId="urn:microsoft.com/office/officeart/2005/8/layout/hierarchy4"/>
    <dgm:cxn modelId="{F9FCBCD8-F177-48BF-B9A6-E82BBE9F9CC9}" type="presParOf" srcId="{20474BF9-061E-479F-9263-418AA8971866}" destId="{312DBF57-321C-4055-BECC-22A6A3C5D27A}" srcOrd="0" destOrd="0" presId="urn:microsoft.com/office/officeart/2005/8/layout/hierarchy4"/>
    <dgm:cxn modelId="{00923E5F-8801-4DD5-A8C8-F17AD2B67F6C}" type="presParOf" srcId="{312DBF57-321C-4055-BECC-22A6A3C5D27A}" destId="{313A6D44-58CD-4388-8971-DE063C296612}" srcOrd="0" destOrd="0" presId="urn:microsoft.com/office/officeart/2005/8/layout/hierarchy4"/>
    <dgm:cxn modelId="{7FD39D34-221C-4916-AE83-100A6D3B0E4C}" type="presParOf" srcId="{312DBF57-321C-4055-BECC-22A6A3C5D27A}" destId="{374B7487-4C58-40FB-B93B-CCC50924B31E}" srcOrd="1" destOrd="0" presId="urn:microsoft.com/office/officeart/2005/8/layout/hierarchy4"/>
    <dgm:cxn modelId="{0026CF87-C303-441A-B94F-593E42E0A9BA}" type="presParOf" srcId="{E3D9D29C-DBE6-4CD3-B286-34490930865B}" destId="{F48D3B68-4435-4CC1-B1F5-6C8157FEE673}" srcOrd="1" destOrd="0" presId="urn:microsoft.com/office/officeart/2005/8/layout/hierarchy4"/>
    <dgm:cxn modelId="{C6C266A4-10BC-4EA7-B1DC-7C0F1A704F19}" type="presParOf" srcId="{E3D9D29C-DBE6-4CD3-B286-34490930865B}" destId="{8991F7E0-8C4F-4112-969F-1989F8F67F37}" srcOrd="2" destOrd="0" presId="urn:microsoft.com/office/officeart/2005/8/layout/hierarchy4"/>
    <dgm:cxn modelId="{85C115CB-334B-4D8B-8832-9C66BD4659DC}" type="presParOf" srcId="{8991F7E0-8C4F-4112-969F-1989F8F67F37}" destId="{394C8256-5D8C-4FA3-99FD-B4E74B6B3C0A}" srcOrd="0" destOrd="0" presId="urn:microsoft.com/office/officeart/2005/8/layout/hierarchy4"/>
    <dgm:cxn modelId="{706AE5FA-E472-4E16-AE7C-38986EEEC928}" type="presParOf" srcId="{8991F7E0-8C4F-4112-969F-1989F8F67F37}" destId="{67054D10-3A1A-4625-BEE6-451B341F2CBD}" srcOrd="1" destOrd="0" presId="urn:microsoft.com/office/officeart/2005/8/layout/hierarchy4"/>
    <dgm:cxn modelId="{45C064C8-D8DE-4DD3-85A9-84D11F8FAE96}" type="presParOf" srcId="{8991F7E0-8C4F-4112-969F-1989F8F67F37}" destId="{6A661572-DF6C-4B30-AC3D-57EEC8BDBBE3}" srcOrd="2" destOrd="0" presId="urn:microsoft.com/office/officeart/2005/8/layout/hierarchy4"/>
    <dgm:cxn modelId="{E3DD3416-8D27-4E68-AF7A-298B2F4FE8A3}" type="presParOf" srcId="{6A661572-DF6C-4B30-AC3D-57EEC8BDBBE3}" destId="{535DC43A-837C-4C4E-AB66-7BB1F7C2082D}" srcOrd="0" destOrd="0" presId="urn:microsoft.com/office/officeart/2005/8/layout/hierarchy4"/>
    <dgm:cxn modelId="{15BA21C3-905B-4FC0-840C-A9A6A0DDF71B}" type="presParOf" srcId="{535DC43A-837C-4C4E-AB66-7BB1F7C2082D}" destId="{B91A29F9-B5A6-44AE-9CF1-4802CA0C19E6}" srcOrd="0" destOrd="0" presId="urn:microsoft.com/office/officeart/2005/8/layout/hierarchy4"/>
    <dgm:cxn modelId="{D546DDA6-F418-46EB-95E2-F4B4946276DD}" type="presParOf" srcId="{535DC43A-837C-4C4E-AB66-7BB1F7C2082D}" destId="{E43EAC60-98E4-472F-9FCE-1A059A1B9459}" srcOrd="1" destOrd="0" presId="urn:microsoft.com/office/officeart/2005/8/layout/hierarchy4"/>
    <dgm:cxn modelId="{B234077D-06F3-43C2-8371-113F70F19AEF}" type="presParOf" srcId="{6A661572-DF6C-4B30-AC3D-57EEC8BDBBE3}" destId="{3D5D8C51-4911-4DA0-BEC3-4ACF50E657A6}" srcOrd="1" destOrd="0" presId="urn:microsoft.com/office/officeart/2005/8/layout/hierarchy4"/>
    <dgm:cxn modelId="{32B5D392-2F24-4708-9942-CF50A5E78835}" type="presParOf" srcId="{6A661572-DF6C-4B30-AC3D-57EEC8BDBBE3}" destId="{30B25BF0-5507-48A7-95D0-C9F56FB76BD7}" srcOrd="2" destOrd="0" presId="urn:microsoft.com/office/officeart/2005/8/layout/hierarchy4"/>
    <dgm:cxn modelId="{4E8386D3-8CAF-4F32-B455-AB253B2733CE}" type="presParOf" srcId="{30B25BF0-5507-48A7-95D0-C9F56FB76BD7}" destId="{C55787E8-53DF-416D-B711-ED043B07941D}" srcOrd="0" destOrd="0" presId="urn:microsoft.com/office/officeart/2005/8/layout/hierarchy4"/>
    <dgm:cxn modelId="{3B674469-1FC6-4278-896D-E2B4C0F31E29}" type="presParOf" srcId="{30B25BF0-5507-48A7-95D0-C9F56FB76BD7}" destId="{0AC24C8B-3198-4747-A73A-EC8F57129D3A}" srcOrd="1" destOrd="0" presId="urn:microsoft.com/office/officeart/2005/8/layout/hierarchy4"/>
    <dgm:cxn modelId="{14013393-3DB0-40FA-91C5-A779921F81F9}" type="presParOf" srcId="{6A661572-DF6C-4B30-AC3D-57EEC8BDBBE3}" destId="{2457E3D7-C8B9-4143-8652-CCACAB066C59}" srcOrd="3" destOrd="0" presId="urn:microsoft.com/office/officeart/2005/8/layout/hierarchy4"/>
    <dgm:cxn modelId="{92169504-F90E-409D-AA69-939EADF011DF}" type="presParOf" srcId="{6A661572-DF6C-4B30-AC3D-57EEC8BDBBE3}" destId="{93B65613-74A1-4461-8778-327510CB3464}" srcOrd="4" destOrd="0" presId="urn:microsoft.com/office/officeart/2005/8/layout/hierarchy4"/>
    <dgm:cxn modelId="{43A20148-A4AC-4E52-8694-F2F8F9A5EBCD}" type="presParOf" srcId="{93B65613-74A1-4461-8778-327510CB3464}" destId="{C686D153-5711-41CE-B6DA-00E1D8067531}" srcOrd="0" destOrd="0" presId="urn:microsoft.com/office/officeart/2005/8/layout/hierarchy4"/>
    <dgm:cxn modelId="{13FC0810-0AB7-4743-81B8-F7268C9F8D8C}" type="presParOf" srcId="{93B65613-74A1-4461-8778-327510CB3464}" destId="{271BA14D-2BFD-4546-B744-CEF8D63ED3C7}" srcOrd="1" destOrd="0" presId="urn:microsoft.com/office/officeart/2005/8/layout/hierarchy4"/>
    <dgm:cxn modelId="{098F3590-629B-4135-B540-0B11363DB702}" type="presParOf" srcId="{6A661572-DF6C-4B30-AC3D-57EEC8BDBBE3}" destId="{3FB198D7-0844-4C3B-90E4-4C35118B46A0}" srcOrd="5" destOrd="0" presId="urn:microsoft.com/office/officeart/2005/8/layout/hierarchy4"/>
    <dgm:cxn modelId="{7F52EF61-C511-4EDD-83BA-548D31D68B4D}" type="presParOf" srcId="{6A661572-DF6C-4B30-AC3D-57EEC8BDBBE3}" destId="{B37CAF36-376A-434B-9797-1D8B99EA9BC3}" srcOrd="6" destOrd="0" presId="urn:microsoft.com/office/officeart/2005/8/layout/hierarchy4"/>
    <dgm:cxn modelId="{82267E28-8C51-4621-91B9-52C42EB4C4A8}" type="presParOf" srcId="{B37CAF36-376A-434B-9797-1D8B99EA9BC3}" destId="{606573B3-E1F5-40BB-8D21-9CDBA764B549}" srcOrd="0" destOrd="0" presId="urn:microsoft.com/office/officeart/2005/8/layout/hierarchy4"/>
    <dgm:cxn modelId="{BEF24F35-D2DA-47E6-98F2-38267ABDF7D8}" type="presParOf" srcId="{B37CAF36-376A-434B-9797-1D8B99EA9BC3}" destId="{143D708B-2D2E-43F1-8E68-7825A262CF2F}" srcOrd="1" destOrd="0" presId="urn:microsoft.com/office/officeart/2005/8/layout/hierarchy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A70DB0C-A164-4BFE-A9DE-651E4FBA1E4E}" type="doc">
      <dgm:prSet loTypeId="urn:microsoft.com/office/officeart/2005/8/layout/equation1" loCatId="process" qsTypeId="urn:microsoft.com/office/officeart/2005/8/quickstyle/simple1" qsCatId="simple" csTypeId="urn:microsoft.com/office/officeart/2005/8/colors/colorful5" csCatId="colorful" phldr="1"/>
      <dgm:spPr/>
    </dgm:pt>
    <dgm:pt modelId="{64CD5D57-77CC-40E8-B7B0-1F3ACA299265}">
      <dgm:prSet phldrT="[Text]" custT="1"/>
      <dgm:spPr/>
      <dgm:t>
        <a:bodyPr/>
        <a:lstStyle/>
        <a:p>
          <a:pPr>
            <a:lnSpc>
              <a:spcPct val="150000"/>
            </a:lnSpc>
          </a:pPr>
          <a:r>
            <a:rPr lang="en-US" sz="1800">
              <a:latin typeface="Arial" panose="020B0604020202020204" pitchFamily="34" charset="0"/>
              <a:cs typeface="Arial" panose="020B0604020202020204" pitchFamily="34" charset="0"/>
            </a:rPr>
            <a:t>Lâm sàng điển hình (đau bụng, dấu kích thích phúc mạc)</a:t>
          </a:r>
        </a:p>
      </dgm:t>
    </dgm:pt>
    <dgm:pt modelId="{1AAE6818-436A-4ED9-AD57-C9188274C2C5}" type="parTrans" cxnId="{39794997-9D56-4270-913C-AE4518F83FF8}">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94D9A462-32CB-4CA2-8617-91628ACD1986}" type="sibTrans" cxnId="{39794997-9D56-4270-913C-AE4518F83FF8}">
      <dgm:prSet custT="1"/>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27B31FCC-2CE7-4200-829F-18CF6980551B}">
      <dgm:prSet phldrT="[Text]" custT="1"/>
      <dgm:spPr/>
      <dgm:t>
        <a:bodyPr/>
        <a:lstStyle/>
        <a:p>
          <a:pPr>
            <a:lnSpc>
              <a:spcPct val="150000"/>
            </a:lnSpc>
          </a:pPr>
          <a:r>
            <a:rPr lang="en-US" sz="2000">
              <a:latin typeface="Arial" panose="020B0604020202020204" pitchFamily="34" charset="0"/>
              <a:cs typeface="Arial" panose="020B0604020202020204" pitchFamily="34" charset="0"/>
            </a:rPr>
            <a:t>Hình ảnh hơi tự do ổ bụng (X quang, CT scan)</a:t>
          </a:r>
        </a:p>
      </dgm:t>
    </dgm:pt>
    <dgm:pt modelId="{F796A407-B2DF-4B96-95CB-E57DF3EC62F1}" type="parTrans" cxnId="{31B4B082-BD02-4127-AFB5-CB2E61EAB8E1}">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D0FF7B24-323E-4205-99D8-F76F3D2A1A8B}" type="sibTrans" cxnId="{31B4B082-BD02-4127-AFB5-CB2E61EAB8E1}">
      <dgm:prSet custT="1"/>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6603BF1B-D3AE-4C4B-A57B-A4F6230CF95B}">
      <dgm:prSet phldrT="[Text]" custT="1"/>
      <dgm:spPr/>
      <dgm:t>
        <a:bodyPr/>
        <a:lstStyle/>
        <a:p>
          <a:pPr>
            <a:lnSpc>
              <a:spcPct val="150000"/>
            </a:lnSpc>
          </a:pPr>
          <a:r>
            <a:rPr lang="en-US" sz="2000">
              <a:latin typeface="Arial" panose="020B0604020202020204" pitchFamily="34" charset="0"/>
              <a:cs typeface="Arial" panose="020B0604020202020204" pitchFamily="34" charset="0"/>
            </a:rPr>
            <a:t>Chỉ định phẫu thuật</a:t>
          </a:r>
        </a:p>
      </dgm:t>
    </dgm:pt>
    <dgm:pt modelId="{6249B045-A025-47A8-939E-80AA0D60AB05}" type="parTrans" cxnId="{4D18CE54-F2AB-4E7E-B433-021240C11514}">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EDFA0DD3-F5F4-486B-BD3C-7493666FA550}" type="sibTrans" cxnId="{4D18CE54-F2AB-4E7E-B433-021240C11514}">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855C4B3F-378C-4448-A005-61FDF215C250}" type="pres">
      <dgm:prSet presAssocID="{8A70DB0C-A164-4BFE-A9DE-651E4FBA1E4E}" presName="linearFlow" presStyleCnt="0">
        <dgm:presLayoutVars>
          <dgm:dir/>
          <dgm:resizeHandles val="exact"/>
        </dgm:presLayoutVars>
      </dgm:prSet>
      <dgm:spPr/>
    </dgm:pt>
    <dgm:pt modelId="{6D782A51-C0A3-4EA3-BC06-EE118919ECEC}" type="pres">
      <dgm:prSet presAssocID="{64CD5D57-77CC-40E8-B7B0-1F3ACA299265}" presName="node" presStyleLbl="node1" presStyleIdx="0" presStyleCnt="3">
        <dgm:presLayoutVars>
          <dgm:bulletEnabled val="1"/>
        </dgm:presLayoutVars>
      </dgm:prSet>
      <dgm:spPr/>
      <dgm:t>
        <a:bodyPr/>
        <a:lstStyle/>
        <a:p>
          <a:endParaRPr lang="en-US"/>
        </a:p>
      </dgm:t>
    </dgm:pt>
    <dgm:pt modelId="{69CB0126-3DB6-4D37-B13A-4C245FA2C82B}" type="pres">
      <dgm:prSet presAssocID="{94D9A462-32CB-4CA2-8617-91628ACD1986}" presName="spacerL" presStyleCnt="0"/>
      <dgm:spPr/>
    </dgm:pt>
    <dgm:pt modelId="{209F4228-8FAB-4B8C-9063-939AF6CBD48E}" type="pres">
      <dgm:prSet presAssocID="{94D9A462-32CB-4CA2-8617-91628ACD1986}" presName="sibTrans" presStyleLbl="sibTrans2D1" presStyleIdx="0" presStyleCnt="2"/>
      <dgm:spPr/>
      <dgm:t>
        <a:bodyPr/>
        <a:lstStyle/>
        <a:p>
          <a:endParaRPr lang="en-US"/>
        </a:p>
      </dgm:t>
    </dgm:pt>
    <dgm:pt modelId="{2287C459-A562-45D7-8DBF-FBAED2227072}" type="pres">
      <dgm:prSet presAssocID="{94D9A462-32CB-4CA2-8617-91628ACD1986}" presName="spacerR" presStyleCnt="0"/>
      <dgm:spPr/>
    </dgm:pt>
    <dgm:pt modelId="{13D02C93-EA0C-4E38-A154-AE3605573291}" type="pres">
      <dgm:prSet presAssocID="{27B31FCC-2CE7-4200-829F-18CF6980551B}" presName="node" presStyleLbl="node1" presStyleIdx="1" presStyleCnt="3">
        <dgm:presLayoutVars>
          <dgm:bulletEnabled val="1"/>
        </dgm:presLayoutVars>
      </dgm:prSet>
      <dgm:spPr/>
      <dgm:t>
        <a:bodyPr/>
        <a:lstStyle/>
        <a:p>
          <a:endParaRPr lang="en-US"/>
        </a:p>
      </dgm:t>
    </dgm:pt>
    <dgm:pt modelId="{D2141F5E-79F6-4EF4-9B3D-884090979B5F}" type="pres">
      <dgm:prSet presAssocID="{D0FF7B24-323E-4205-99D8-F76F3D2A1A8B}" presName="spacerL" presStyleCnt="0"/>
      <dgm:spPr/>
    </dgm:pt>
    <dgm:pt modelId="{98BD26DA-A00F-4C21-8108-D1DE2B5FB084}" type="pres">
      <dgm:prSet presAssocID="{D0FF7B24-323E-4205-99D8-F76F3D2A1A8B}" presName="sibTrans" presStyleLbl="sibTrans2D1" presStyleIdx="1" presStyleCnt="2"/>
      <dgm:spPr/>
      <dgm:t>
        <a:bodyPr/>
        <a:lstStyle/>
        <a:p>
          <a:endParaRPr lang="en-US"/>
        </a:p>
      </dgm:t>
    </dgm:pt>
    <dgm:pt modelId="{61F05D14-F784-45F7-BA4C-A81E285C83DC}" type="pres">
      <dgm:prSet presAssocID="{D0FF7B24-323E-4205-99D8-F76F3D2A1A8B}" presName="spacerR" presStyleCnt="0"/>
      <dgm:spPr/>
    </dgm:pt>
    <dgm:pt modelId="{29BE5D05-A04D-49E8-B842-1C39C372D1CF}" type="pres">
      <dgm:prSet presAssocID="{6603BF1B-D3AE-4C4B-A57B-A4F6230CF95B}" presName="node" presStyleLbl="node1" presStyleIdx="2" presStyleCnt="3">
        <dgm:presLayoutVars>
          <dgm:bulletEnabled val="1"/>
        </dgm:presLayoutVars>
      </dgm:prSet>
      <dgm:spPr/>
      <dgm:t>
        <a:bodyPr/>
        <a:lstStyle/>
        <a:p>
          <a:endParaRPr lang="en-US"/>
        </a:p>
      </dgm:t>
    </dgm:pt>
  </dgm:ptLst>
  <dgm:cxnLst>
    <dgm:cxn modelId="{C37366EE-BB88-4BBB-BE98-9E416D536BB4}" type="presOf" srcId="{6603BF1B-D3AE-4C4B-A57B-A4F6230CF95B}" destId="{29BE5D05-A04D-49E8-B842-1C39C372D1CF}" srcOrd="0" destOrd="0" presId="urn:microsoft.com/office/officeart/2005/8/layout/equation1"/>
    <dgm:cxn modelId="{4D18CE54-F2AB-4E7E-B433-021240C11514}" srcId="{8A70DB0C-A164-4BFE-A9DE-651E4FBA1E4E}" destId="{6603BF1B-D3AE-4C4B-A57B-A4F6230CF95B}" srcOrd="2" destOrd="0" parTransId="{6249B045-A025-47A8-939E-80AA0D60AB05}" sibTransId="{EDFA0DD3-F5F4-486B-BD3C-7493666FA550}"/>
    <dgm:cxn modelId="{31B4B082-BD02-4127-AFB5-CB2E61EAB8E1}" srcId="{8A70DB0C-A164-4BFE-A9DE-651E4FBA1E4E}" destId="{27B31FCC-2CE7-4200-829F-18CF6980551B}" srcOrd="1" destOrd="0" parTransId="{F796A407-B2DF-4B96-95CB-E57DF3EC62F1}" sibTransId="{D0FF7B24-323E-4205-99D8-F76F3D2A1A8B}"/>
    <dgm:cxn modelId="{AE59EC9B-BD35-4707-AAFE-434714E1983B}" type="presOf" srcId="{64CD5D57-77CC-40E8-B7B0-1F3ACA299265}" destId="{6D782A51-C0A3-4EA3-BC06-EE118919ECEC}" srcOrd="0" destOrd="0" presId="urn:microsoft.com/office/officeart/2005/8/layout/equation1"/>
    <dgm:cxn modelId="{46EF970F-709A-4A05-9371-9AFC5EABD391}" type="presOf" srcId="{8A70DB0C-A164-4BFE-A9DE-651E4FBA1E4E}" destId="{855C4B3F-378C-4448-A005-61FDF215C250}" srcOrd="0" destOrd="0" presId="urn:microsoft.com/office/officeart/2005/8/layout/equation1"/>
    <dgm:cxn modelId="{39794997-9D56-4270-913C-AE4518F83FF8}" srcId="{8A70DB0C-A164-4BFE-A9DE-651E4FBA1E4E}" destId="{64CD5D57-77CC-40E8-B7B0-1F3ACA299265}" srcOrd="0" destOrd="0" parTransId="{1AAE6818-436A-4ED9-AD57-C9188274C2C5}" sibTransId="{94D9A462-32CB-4CA2-8617-91628ACD1986}"/>
    <dgm:cxn modelId="{9CDEBED6-B3DE-4052-857A-7E6B37846F9F}" type="presOf" srcId="{27B31FCC-2CE7-4200-829F-18CF6980551B}" destId="{13D02C93-EA0C-4E38-A154-AE3605573291}" srcOrd="0" destOrd="0" presId="urn:microsoft.com/office/officeart/2005/8/layout/equation1"/>
    <dgm:cxn modelId="{D9DCA668-B521-48F9-92E1-BE576773A126}" type="presOf" srcId="{94D9A462-32CB-4CA2-8617-91628ACD1986}" destId="{209F4228-8FAB-4B8C-9063-939AF6CBD48E}" srcOrd="0" destOrd="0" presId="urn:microsoft.com/office/officeart/2005/8/layout/equation1"/>
    <dgm:cxn modelId="{CD6CEAFA-CCF7-4A32-82AC-1C33A9FC71BB}" type="presOf" srcId="{D0FF7B24-323E-4205-99D8-F76F3D2A1A8B}" destId="{98BD26DA-A00F-4C21-8108-D1DE2B5FB084}" srcOrd="0" destOrd="0" presId="urn:microsoft.com/office/officeart/2005/8/layout/equation1"/>
    <dgm:cxn modelId="{B469E52D-D607-42A8-816B-42FA4DC28F8D}" type="presParOf" srcId="{855C4B3F-378C-4448-A005-61FDF215C250}" destId="{6D782A51-C0A3-4EA3-BC06-EE118919ECEC}" srcOrd="0" destOrd="0" presId="urn:microsoft.com/office/officeart/2005/8/layout/equation1"/>
    <dgm:cxn modelId="{AB69EB89-B6C9-42AD-8757-5E760FECD5B8}" type="presParOf" srcId="{855C4B3F-378C-4448-A005-61FDF215C250}" destId="{69CB0126-3DB6-4D37-B13A-4C245FA2C82B}" srcOrd="1" destOrd="0" presId="urn:microsoft.com/office/officeart/2005/8/layout/equation1"/>
    <dgm:cxn modelId="{175E87F6-7C76-4A36-9756-DEAF17AAE07A}" type="presParOf" srcId="{855C4B3F-378C-4448-A005-61FDF215C250}" destId="{209F4228-8FAB-4B8C-9063-939AF6CBD48E}" srcOrd="2" destOrd="0" presId="urn:microsoft.com/office/officeart/2005/8/layout/equation1"/>
    <dgm:cxn modelId="{86C8A33C-C403-42E1-AFE5-95B13FB490EE}" type="presParOf" srcId="{855C4B3F-378C-4448-A005-61FDF215C250}" destId="{2287C459-A562-45D7-8DBF-FBAED2227072}" srcOrd="3" destOrd="0" presId="urn:microsoft.com/office/officeart/2005/8/layout/equation1"/>
    <dgm:cxn modelId="{01451FDD-9690-4DE6-874B-53058CC51F6E}" type="presParOf" srcId="{855C4B3F-378C-4448-A005-61FDF215C250}" destId="{13D02C93-EA0C-4E38-A154-AE3605573291}" srcOrd="4" destOrd="0" presId="urn:microsoft.com/office/officeart/2005/8/layout/equation1"/>
    <dgm:cxn modelId="{C596DFDB-5676-46AD-8416-A7DB47D5728D}" type="presParOf" srcId="{855C4B3F-378C-4448-A005-61FDF215C250}" destId="{D2141F5E-79F6-4EF4-9B3D-884090979B5F}" srcOrd="5" destOrd="0" presId="urn:microsoft.com/office/officeart/2005/8/layout/equation1"/>
    <dgm:cxn modelId="{0C251F0E-CCF2-403A-B48F-AF14890D0FB9}" type="presParOf" srcId="{855C4B3F-378C-4448-A005-61FDF215C250}" destId="{98BD26DA-A00F-4C21-8108-D1DE2B5FB084}" srcOrd="6" destOrd="0" presId="urn:microsoft.com/office/officeart/2005/8/layout/equation1"/>
    <dgm:cxn modelId="{948423B7-E2F1-4109-972D-85A45EF4087E}" type="presParOf" srcId="{855C4B3F-378C-4448-A005-61FDF215C250}" destId="{61F05D14-F784-45F7-BA4C-A81E285C83DC}" srcOrd="7" destOrd="0" presId="urn:microsoft.com/office/officeart/2005/8/layout/equation1"/>
    <dgm:cxn modelId="{4D4D68EF-A024-49C5-BA98-856233988AD6}" type="presParOf" srcId="{855C4B3F-378C-4448-A005-61FDF215C250}" destId="{29BE5D05-A04D-49E8-B842-1C39C372D1CF}" srcOrd="8" destOrd="0" presId="urn:microsoft.com/office/officeart/2005/8/layout/equati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4D33AD4-1259-453E-99E0-D241CD5B475A}" type="doc">
      <dgm:prSet loTypeId="urn:microsoft.com/office/officeart/2005/8/layout/hierarchy4" loCatId="list" qsTypeId="urn:microsoft.com/office/officeart/2005/8/quickstyle/simple1" qsCatId="simple" csTypeId="urn:microsoft.com/office/officeart/2005/8/colors/colorful5" csCatId="colorful" phldr="1"/>
      <dgm:spPr/>
      <dgm:t>
        <a:bodyPr/>
        <a:lstStyle/>
        <a:p>
          <a:endParaRPr lang="en-US"/>
        </a:p>
      </dgm:t>
    </dgm:pt>
    <dgm:pt modelId="{9C9A1068-4C31-431D-8910-61654B6FED4A}">
      <dgm:prSet phldrT="[Text]"/>
      <dgm:spPr/>
      <dgm:t>
        <a:bodyPr/>
        <a:lstStyle/>
        <a:p>
          <a:r>
            <a:rPr lang="en-US">
              <a:latin typeface="Arial" panose="020B0604020202020204" pitchFamily="34" charset="0"/>
              <a:cs typeface="Arial" panose="020B0604020202020204" pitchFamily="34" charset="0"/>
            </a:rPr>
            <a:t>Đau bụng, dấu kích thích phúc mạc</a:t>
          </a:r>
        </a:p>
      </dgm:t>
    </dgm:pt>
    <dgm:pt modelId="{43EAA439-8CC4-4AB9-8294-66EBE439B8DA}" type="parTrans" cxnId="{025D766C-F79B-423B-B040-876A78DC4310}">
      <dgm:prSet/>
      <dgm:spPr/>
      <dgm:t>
        <a:bodyPr/>
        <a:lstStyle/>
        <a:p>
          <a:endParaRPr lang="en-US">
            <a:latin typeface="Arial" panose="020B0604020202020204" pitchFamily="34" charset="0"/>
            <a:cs typeface="Arial" panose="020B0604020202020204" pitchFamily="34" charset="0"/>
          </a:endParaRPr>
        </a:p>
      </dgm:t>
    </dgm:pt>
    <dgm:pt modelId="{CBFA10FF-1CE5-4350-BFF0-851281D5DEB9}" type="sibTrans" cxnId="{025D766C-F79B-423B-B040-876A78DC4310}">
      <dgm:prSet/>
      <dgm:spPr/>
      <dgm:t>
        <a:bodyPr/>
        <a:lstStyle/>
        <a:p>
          <a:endParaRPr lang="en-US">
            <a:latin typeface="Arial" panose="020B0604020202020204" pitchFamily="34" charset="0"/>
            <a:cs typeface="Arial" panose="020B0604020202020204" pitchFamily="34" charset="0"/>
          </a:endParaRPr>
        </a:p>
      </dgm:t>
    </dgm:pt>
    <dgm:pt modelId="{81AFB4ED-5A9F-486D-9AD1-45ED87FA5FCB}">
      <dgm:prSet phldrT="[Text]"/>
      <dgm:spPr/>
      <dgm:t>
        <a:bodyPr/>
        <a:lstStyle/>
        <a:p>
          <a:r>
            <a:rPr lang="en-US">
              <a:latin typeface="Arial" panose="020B0604020202020204" pitchFamily="34" charset="0"/>
              <a:cs typeface="Arial" panose="020B0604020202020204" pitchFamily="34" charset="0"/>
            </a:rPr>
            <a:t>Hơi tự do ổ bụng </a:t>
          </a:r>
        </a:p>
      </dgm:t>
    </dgm:pt>
    <dgm:pt modelId="{287686A8-EE2F-45A2-8540-FF19E6668D56}" type="parTrans" cxnId="{05762537-DAD6-4DC4-BD63-557B0C0B35B6}">
      <dgm:prSet/>
      <dgm:spPr/>
      <dgm:t>
        <a:bodyPr/>
        <a:lstStyle/>
        <a:p>
          <a:endParaRPr lang="en-US">
            <a:latin typeface="Arial" panose="020B0604020202020204" pitchFamily="34" charset="0"/>
            <a:cs typeface="Arial" panose="020B0604020202020204" pitchFamily="34" charset="0"/>
          </a:endParaRPr>
        </a:p>
      </dgm:t>
    </dgm:pt>
    <dgm:pt modelId="{E3CD3809-F434-45E2-BF0D-A430DB7AC268}" type="sibTrans" cxnId="{05762537-DAD6-4DC4-BD63-557B0C0B35B6}">
      <dgm:prSet/>
      <dgm:spPr/>
      <dgm:t>
        <a:bodyPr/>
        <a:lstStyle/>
        <a:p>
          <a:endParaRPr lang="en-US">
            <a:latin typeface="Arial" panose="020B0604020202020204" pitchFamily="34" charset="0"/>
            <a:cs typeface="Arial" panose="020B0604020202020204" pitchFamily="34" charset="0"/>
          </a:endParaRPr>
        </a:p>
      </dgm:t>
    </dgm:pt>
    <dgm:pt modelId="{0773651B-7548-4307-A36B-1408BDBE6E0C}">
      <dgm:prSet phldrT="[Text]" custT="1"/>
      <dgm:spPr/>
      <dgm:t>
        <a:bodyPr anchor="t"/>
        <a:lstStyle/>
        <a:p>
          <a:pPr algn="l"/>
          <a:r>
            <a:rPr lang="en-US" sz="1800">
              <a:latin typeface="Arial" panose="020B0604020202020204" pitchFamily="34" charset="0"/>
              <a:cs typeface="Arial" panose="020B0604020202020204" pitchFamily="34" charset="0"/>
            </a:rPr>
            <a:t>Sau mổ bụng</a:t>
          </a:r>
        </a:p>
      </dgm:t>
    </dgm:pt>
    <dgm:pt modelId="{1DACFC54-15FB-4F91-94C0-F884BF49892E}" type="parTrans" cxnId="{03C7C327-604C-4AAD-9FA4-C1013DDD6CDA}">
      <dgm:prSet/>
      <dgm:spPr/>
      <dgm:t>
        <a:bodyPr/>
        <a:lstStyle/>
        <a:p>
          <a:endParaRPr lang="en-US">
            <a:latin typeface="Arial" panose="020B0604020202020204" pitchFamily="34" charset="0"/>
            <a:cs typeface="Arial" panose="020B0604020202020204" pitchFamily="34" charset="0"/>
          </a:endParaRPr>
        </a:p>
      </dgm:t>
    </dgm:pt>
    <dgm:pt modelId="{4065A405-FB67-47C9-8694-5E1EFE6573F6}" type="sibTrans" cxnId="{03C7C327-604C-4AAD-9FA4-C1013DDD6CDA}">
      <dgm:prSet/>
      <dgm:spPr/>
      <dgm:t>
        <a:bodyPr/>
        <a:lstStyle/>
        <a:p>
          <a:endParaRPr lang="en-US">
            <a:latin typeface="Arial" panose="020B0604020202020204" pitchFamily="34" charset="0"/>
            <a:cs typeface="Arial" panose="020B0604020202020204" pitchFamily="34" charset="0"/>
          </a:endParaRPr>
        </a:p>
      </dgm:t>
    </dgm:pt>
    <dgm:pt modelId="{881BB58F-97FF-427D-8BB6-0229E7293B1A}">
      <dgm:prSet phldrT="[Text]" custT="1"/>
      <dgm:spPr/>
      <dgm:t>
        <a:bodyPr anchor="t"/>
        <a:lstStyle/>
        <a:p>
          <a:pPr algn="l"/>
          <a:r>
            <a:rPr lang="en-US" sz="1800">
              <a:latin typeface="Arial" panose="020B0604020202020204" pitchFamily="34" charset="0"/>
              <a:cs typeface="Arial" panose="020B0604020202020204" pitchFamily="34" charset="0"/>
            </a:rPr>
            <a:t>Thẩm phân phúc mạc</a:t>
          </a:r>
        </a:p>
      </dgm:t>
    </dgm:pt>
    <dgm:pt modelId="{8382885A-3E00-4463-A606-7E82FB5EA6A1}" type="parTrans" cxnId="{505C2330-845B-48B1-8B60-FC978661D057}">
      <dgm:prSet/>
      <dgm:spPr/>
      <dgm:t>
        <a:bodyPr/>
        <a:lstStyle/>
        <a:p>
          <a:endParaRPr lang="en-US">
            <a:latin typeface="Arial" panose="020B0604020202020204" pitchFamily="34" charset="0"/>
            <a:cs typeface="Arial" panose="020B0604020202020204" pitchFamily="34" charset="0"/>
          </a:endParaRPr>
        </a:p>
      </dgm:t>
    </dgm:pt>
    <dgm:pt modelId="{01932BB6-F1B4-474F-B623-3F5E2AB64089}" type="sibTrans" cxnId="{505C2330-845B-48B1-8B60-FC978661D057}">
      <dgm:prSet/>
      <dgm:spPr/>
      <dgm:t>
        <a:bodyPr/>
        <a:lstStyle/>
        <a:p>
          <a:endParaRPr lang="en-US">
            <a:latin typeface="Arial" panose="020B0604020202020204" pitchFamily="34" charset="0"/>
            <a:cs typeface="Arial" panose="020B0604020202020204" pitchFamily="34" charset="0"/>
          </a:endParaRPr>
        </a:p>
      </dgm:t>
    </dgm:pt>
    <dgm:pt modelId="{920A0136-8634-46C3-917D-9C09269683C0}">
      <dgm:prSet phldrT="[Text]" custT="1"/>
      <dgm:spPr/>
      <dgm:t>
        <a:bodyPr anchor="t"/>
        <a:lstStyle/>
        <a:p>
          <a:pPr algn="l"/>
          <a:r>
            <a:rPr lang="en-US" sz="1800">
              <a:latin typeface="Arial" panose="020B0604020202020204" pitchFamily="34" charset="0"/>
              <a:cs typeface="Arial" panose="020B0604020202020204" pitchFamily="34" charset="0"/>
            </a:rPr>
            <a:t>Tràn khí trung thất, tràn khí màng phổi, vỡ kén khí, thở máy áp lực dương</a:t>
          </a:r>
        </a:p>
      </dgm:t>
    </dgm:pt>
    <dgm:pt modelId="{A73CA481-8052-469E-A31D-0BE64D30B935}" type="parTrans" cxnId="{4D5CAA02-E91E-48FC-9FF7-E1C8C41DD3D3}">
      <dgm:prSet/>
      <dgm:spPr/>
      <dgm:t>
        <a:bodyPr/>
        <a:lstStyle/>
        <a:p>
          <a:endParaRPr lang="en-US">
            <a:latin typeface="Arial" panose="020B0604020202020204" pitchFamily="34" charset="0"/>
            <a:cs typeface="Arial" panose="020B0604020202020204" pitchFamily="34" charset="0"/>
          </a:endParaRPr>
        </a:p>
      </dgm:t>
    </dgm:pt>
    <dgm:pt modelId="{D199444D-7A3C-4555-9D52-920B47700EC4}" type="sibTrans" cxnId="{4D5CAA02-E91E-48FC-9FF7-E1C8C41DD3D3}">
      <dgm:prSet/>
      <dgm:spPr/>
      <dgm:t>
        <a:bodyPr/>
        <a:lstStyle/>
        <a:p>
          <a:endParaRPr lang="en-US">
            <a:latin typeface="Arial" panose="020B0604020202020204" pitchFamily="34" charset="0"/>
            <a:cs typeface="Arial" panose="020B0604020202020204" pitchFamily="34" charset="0"/>
          </a:endParaRPr>
        </a:p>
      </dgm:t>
    </dgm:pt>
    <dgm:pt modelId="{76311441-4219-4280-830E-2AEBCF0E5C4A}">
      <dgm:prSet phldrT="[Text]" custT="1"/>
      <dgm:spPr/>
      <dgm:t>
        <a:bodyPr anchor="t"/>
        <a:lstStyle/>
        <a:p>
          <a:pPr algn="l"/>
          <a:r>
            <a:rPr lang="en-US" sz="1800">
              <a:latin typeface="Arial" panose="020B0604020202020204" pitchFamily="34" charset="0"/>
              <a:cs typeface="Arial" panose="020B0604020202020204" pitchFamily="34" charset="0"/>
            </a:rPr>
            <a:t>...</a:t>
          </a:r>
        </a:p>
      </dgm:t>
    </dgm:pt>
    <dgm:pt modelId="{47C38BDF-2708-4802-BC39-88F061EAA8FD}" type="parTrans" cxnId="{6E1F4039-9F21-413E-A8AE-B75A317F961C}">
      <dgm:prSet/>
      <dgm:spPr/>
      <dgm:t>
        <a:bodyPr/>
        <a:lstStyle/>
        <a:p>
          <a:endParaRPr lang="en-US">
            <a:latin typeface="Arial" panose="020B0604020202020204" pitchFamily="34" charset="0"/>
            <a:cs typeface="Arial" panose="020B0604020202020204" pitchFamily="34" charset="0"/>
          </a:endParaRPr>
        </a:p>
      </dgm:t>
    </dgm:pt>
    <dgm:pt modelId="{B38322CD-BE8A-4B01-A0AD-89E99D6BCE15}" type="sibTrans" cxnId="{6E1F4039-9F21-413E-A8AE-B75A317F961C}">
      <dgm:prSet/>
      <dgm:spPr/>
      <dgm:t>
        <a:bodyPr/>
        <a:lstStyle/>
        <a:p>
          <a:endParaRPr lang="en-US">
            <a:latin typeface="Arial" panose="020B0604020202020204" pitchFamily="34" charset="0"/>
            <a:cs typeface="Arial" panose="020B0604020202020204" pitchFamily="34" charset="0"/>
          </a:endParaRPr>
        </a:p>
      </dgm:t>
    </dgm:pt>
    <dgm:pt modelId="{DCF93CBE-B23A-40C8-AC97-03A0D0E2B453}">
      <dgm:prSet phldrT="[Text]" custT="1"/>
      <dgm:spPr/>
      <dgm:t>
        <a:bodyPr anchor="t"/>
        <a:lstStyle/>
        <a:p>
          <a:pPr algn="l"/>
          <a:r>
            <a:rPr lang="en-US" sz="1800">
              <a:latin typeface="Arial" panose="020B0604020202020204" pitchFamily="34" charset="0"/>
              <a:cs typeface="Arial" panose="020B0604020202020204" pitchFamily="34" charset="0"/>
            </a:rPr>
            <a:t>Không viêm phúc mạc (khám chưa thật chính xác)</a:t>
          </a:r>
        </a:p>
        <a:p>
          <a:pPr algn="l"/>
          <a:r>
            <a:rPr lang="en-US" sz="1800">
              <a:latin typeface="Arial" panose="020B0604020202020204" pitchFamily="34" charset="0"/>
              <a:cs typeface="Arial" panose="020B0604020202020204" pitchFamily="34" charset="0"/>
            </a:rPr>
            <a:t>- Viêm tụy cấp</a:t>
          </a:r>
        </a:p>
        <a:p>
          <a:pPr algn="l"/>
          <a:r>
            <a:rPr lang="en-US" sz="1800">
              <a:latin typeface="Arial" panose="020B0604020202020204" pitchFamily="34" charset="0"/>
              <a:cs typeface="Arial" panose="020B0604020202020204" pitchFamily="34" charset="0"/>
            </a:rPr>
            <a:t>- Viêm ruột</a:t>
          </a:r>
        </a:p>
        <a:p>
          <a:pPr algn="l"/>
          <a:r>
            <a:rPr lang="en-US" sz="1800">
              <a:latin typeface="Arial" panose="020B0604020202020204" pitchFamily="34" charset="0"/>
              <a:cs typeface="Arial" panose="020B0604020202020204" pitchFamily="34" charset="0"/>
            </a:rPr>
            <a:t>- ...</a:t>
          </a:r>
        </a:p>
      </dgm:t>
    </dgm:pt>
    <dgm:pt modelId="{243E860C-9779-449C-845C-4CB69A85EB59}" type="parTrans" cxnId="{C1957A56-4447-4D78-8CC3-BA1C6326E3AF}">
      <dgm:prSet/>
      <dgm:spPr/>
      <dgm:t>
        <a:bodyPr/>
        <a:lstStyle/>
        <a:p>
          <a:endParaRPr lang="en-US">
            <a:latin typeface="Arial" panose="020B0604020202020204" pitchFamily="34" charset="0"/>
            <a:cs typeface="Arial" panose="020B0604020202020204" pitchFamily="34" charset="0"/>
          </a:endParaRPr>
        </a:p>
      </dgm:t>
    </dgm:pt>
    <dgm:pt modelId="{1C144691-2570-4521-B617-7E6E58A01527}" type="sibTrans" cxnId="{C1957A56-4447-4D78-8CC3-BA1C6326E3AF}">
      <dgm:prSet/>
      <dgm:spPr/>
      <dgm:t>
        <a:bodyPr/>
        <a:lstStyle/>
        <a:p>
          <a:endParaRPr lang="en-US">
            <a:latin typeface="Arial" panose="020B0604020202020204" pitchFamily="34" charset="0"/>
            <a:cs typeface="Arial" panose="020B0604020202020204" pitchFamily="34" charset="0"/>
          </a:endParaRPr>
        </a:p>
      </dgm:t>
    </dgm:pt>
    <dgm:pt modelId="{D74A06FC-7AAE-466E-96A4-AC470947FEAB}">
      <dgm:prSet phldrT="[Text]" custT="1"/>
      <dgm:spPr/>
      <dgm:t>
        <a:bodyPr anchor="t"/>
        <a:lstStyle/>
        <a:p>
          <a:pPr algn="l"/>
          <a:r>
            <a:rPr lang="en-US" sz="1400">
              <a:latin typeface="Arial" panose="020B0604020202020204" pitchFamily="34" charset="0"/>
              <a:cs typeface="Arial" panose="020B0604020202020204" pitchFamily="34" charset="0"/>
            </a:rPr>
            <a:t>Viêm phúc mạc do nguyên nhân khác</a:t>
          </a:r>
        </a:p>
        <a:p>
          <a:pPr algn="l"/>
          <a:r>
            <a:rPr lang="en-US" sz="1400">
              <a:latin typeface="Arial" panose="020B0604020202020204" pitchFamily="34" charset="0"/>
              <a:cs typeface="Arial" panose="020B0604020202020204" pitchFamily="34" charset="0"/>
            </a:rPr>
            <a:t>- Thủng tạng khác</a:t>
          </a:r>
        </a:p>
        <a:p>
          <a:pPr algn="l"/>
          <a:r>
            <a:rPr lang="en-US" sz="1400">
              <a:latin typeface="Arial" panose="020B0604020202020204" pitchFamily="34" charset="0"/>
              <a:cs typeface="Arial" panose="020B0604020202020204" pitchFamily="34" charset="0"/>
            </a:rPr>
            <a:t>- VPM ruột thừa</a:t>
          </a:r>
        </a:p>
        <a:p>
          <a:pPr algn="l"/>
          <a:r>
            <a:rPr lang="en-US" sz="1400">
              <a:latin typeface="Arial" panose="020B0604020202020204" pitchFamily="34" charset="0"/>
              <a:cs typeface="Arial" panose="020B0604020202020204" pitchFamily="34" charset="0"/>
            </a:rPr>
            <a:t>- Hoại tử ruột</a:t>
          </a:r>
        </a:p>
        <a:p>
          <a:pPr algn="l"/>
          <a:r>
            <a:rPr lang="en-US" sz="1400">
              <a:latin typeface="Arial" panose="020B0604020202020204" pitchFamily="34" charset="0"/>
              <a:cs typeface="Arial" panose="020B0604020202020204" pitchFamily="34" charset="0"/>
            </a:rPr>
            <a:t>- Xoắn ruột</a:t>
          </a:r>
        </a:p>
        <a:p>
          <a:pPr algn="l"/>
          <a:r>
            <a:rPr lang="en-US" sz="1400">
              <a:latin typeface="Arial" panose="020B0604020202020204" pitchFamily="34" charset="0"/>
              <a:cs typeface="Arial" panose="020B0604020202020204" pitchFamily="34" charset="0"/>
            </a:rPr>
            <a:t>- Viêm phúc mạc nguyên phát</a:t>
          </a:r>
        </a:p>
        <a:p>
          <a:pPr algn="l"/>
          <a:r>
            <a:rPr lang="en-US" sz="1400">
              <a:latin typeface="Arial" panose="020B0604020202020204" pitchFamily="34" charset="0"/>
              <a:cs typeface="Arial" panose="020B0604020202020204" pitchFamily="34" charset="0"/>
            </a:rPr>
            <a:t>- ...</a:t>
          </a:r>
        </a:p>
      </dgm:t>
    </dgm:pt>
    <dgm:pt modelId="{F498EE84-F383-48E0-A3A4-D9823483869D}" type="parTrans" cxnId="{6844E1C7-76CE-4EE2-932B-E1505B8DB044}">
      <dgm:prSet/>
      <dgm:spPr/>
      <dgm:t>
        <a:bodyPr/>
        <a:lstStyle/>
        <a:p>
          <a:endParaRPr lang="en-US">
            <a:latin typeface="Arial" panose="020B0604020202020204" pitchFamily="34" charset="0"/>
            <a:cs typeface="Arial" panose="020B0604020202020204" pitchFamily="34" charset="0"/>
          </a:endParaRPr>
        </a:p>
      </dgm:t>
    </dgm:pt>
    <dgm:pt modelId="{D36F5C5F-2D8F-4EB9-A0D7-678DDF834C45}" type="sibTrans" cxnId="{6844E1C7-76CE-4EE2-932B-E1505B8DB044}">
      <dgm:prSet/>
      <dgm:spPr/>
      <dgm:t>
        <a:bodyPr/>
        <a:lstStyle/>
        <a:p>
          <a:endParaRPr lang="en-US">
            <a:latin typeface="Arial" panose="020B0604020202020204" pitchFamily="34" charset="0"/>
            <a:cs typeface="Arial" panose="020B0604020202020204" pitchFamily="34" charset="0"/>
          </a:endParaRPr>
        </a:p>
      </dgm:t>
    </dgm:pt>
    <dgm:pt modelId="{A2BAC907-1B70-4359-946D-3EB436C12FEB}" type="pres">
      <dgm:prSet presAssocID="{E4D33AD4-1259-453E-99E0-D241CD5B475A}" presName="Name0" presStyleCnt="0">
        <dgm:presLayoutVars>
          <dgm:chPref val="1"/>
          <dgm:dir/>
          <dgm:animOne val="branch"/>
          <dgm:animLvl val="lvl"/>
          <dgm:resizeHandles/>
        </dgm:presLayoutVars>
      </dgm:prSet>
      <dgm:spPr/>
      <dgm:t>
        <a:bodyPr/>
        <a:lstStyle/>
        <a:p>
          <a:endParaRPr lang="en-US"/>
        </a:p>
      </dgm:t>
    </dgm:pt>
    <dgm:pt modelId="{98F59622-8AC3-427E-BB1B-5B4458B50508}" type="pres">
      <dgm:prSet presAssocID="{9C9A1068-4C31-431D-8910-61654B6FED4A}" presName="vertOne" presStyleCnt="0"/>
      <dgm:spPr/>
    </dgm:pt>
    <dgm:pt modelId="{8D3189E6-6434-44BA-9106-F540CE48B919}" type="pres">
      <dgm:prSet presAssocID="{9C9A1068-4C31-431D-8910-61654B6FED4A}" presName="txOne" presStyleLbl="node0" presStyleIdx="0" presStyleCnt="2" custScaleY="26639">
        <dgm:presLayoutVars>
          <dgm:chPref val="3"/>
        </dgm:presLayoutVars>
      </dgm:prSet>
      <dgm:spPr/>
      <dgm:t>
        <a:bodyPr/>
        <a:lstStyle/>
        <a:p>
          <a:endParaRPr lang="en-US"/>
        </a:p>
      </dgm:t>
    </dgm:pt>
    <dgm:pt modelId="{795C15DF-0B1B-47B9-A26B-C066582575C8}" type="pres">
      <dgm:prSet presAssocID="{9C9A1068-4C31-431D-8910-61654B6FED4A}" presName="parTransOne" presStyleCnt="0"/>
      <dgm:spPr/>
    </dgm:pt>
    <dgm:pt modelId="{B1084CD5-8255-4193-A6BF-C924DC7AFC3D}" type="pres">
      <dgm:prSet presAssocID="{9C9A1068-4C31-431D-8910-61654B6FED4A}" presName="horzOne" presStyleCnt="0"/>
      <dgm:spPr/>
    </dgm:pt>
    <dgm:pt modelId="{AF91BE31-4729-422C-80E2-28431BF2EB95}" type="pres">
      <dgm:prSet presAssocID="{D74A06FC-7AAE-466E-96A4-AC470947FEAB}" presName="vertTwo" presStyleCnt="0"/>
      <dgm:spPr/>
    </dgm:pt>
    <dgm:pt modelId="{E7311A56-FEDB-4C59-A047-6369832B6186}" type="pres">
      <dgm:prSet presAssocID="{D74A06FC-7AAE-466E-96A4-AC470947FEAB}" presName="txTwo" presStyleLbl="node2" presStyleIdx="0" presStyleCnt="6">
        <dgm:presLayoutVars>
          <dgm:chPref val="3"/>
        </dgm:presLayoutVars>
      </dgm:prSet>
      <dgm:spPr/>
      <dgm:t>
        <a:bodyPr/>
        <a:lstStyle/>
        <a:p>
          <a:endParaRPr lang="en-US"/>
        </a:p>
      </dgm:t>
    </dgm:pt>
    <dgm:pt modelId="{362E585E-2150-4CD3-8B6C-576BBACA011D}" type="pres">
      <dgm:prSet presAssocID="{D74A06FC-7AAE-466E-96A4-AC470947FEAB}" presName="horzTwo" presStyleCnt="0"/>
      <dgm:spPr/>
    </dgm:pt>
    <dgm:pt modelId="{85011C21-2B99-4ADE-B85E-2D78C6FE93DC}" type="pres">
      <dgm:prSet presAssocID="{D36F5C5F-2D8F-4EB9-A0D7-678DDF834C45}" presName="sibSpaceTwo" presStyleCnt="0"/>
      <dgm:spPr/>
    </dgm:pt>
    <dgm:pt modelId="{9ECAFCE0-33A4-4C3E-B045-411E22A14576}" type="pres">
      <dgm:prSet presAssocID="{DCF93CBE-B23A-40C8-AC97-03A0D0E2B453}" presName="vertTwo" presStyleCnt="0"/>
      <dgm:spPr/>
    </dgm:pt>
    <dgm:pt modelId="{680804B4-3EC7-45CB-96FA-C7B9960FD03C}" type="pres">
      <dgm:prSet presAssocID="{DCF93CBE-B23A-40C8-AC97-03A0D0E2B453}" presName="txTwo" presStyleLbl="node2" presStyleIdx="1" presStyleCnt="6">
        <dgm:presLayoutVars>
          <dgm:chPref val="3"/>
        </dgm:presLayoutVars>
      </dgm:prSet>
      <dgm:spPr/>
      <dgm:t>
        <a:bodyPr/>
        <a:lstStyle/>
        <a:p>
          <a:endParaRPr lang="en-US"/>
        </a:p>
      </dgm:t>
    </dgm:pt>
    <dgm:pt modelId="{20675F23-E4F0-445A-818B-A68D4529ADEA}" type="pres">
      <dgm:prSet presAssocID="{DCF93CBE-B23A-40C8-AC97-03A0D0E2B453}" presName="horzTwo" presStyleCnt="0"/>
      <dgm:spPr/>
    </dgm:pt>
    <dgm:pt modelId="{CC629531-FEDD-459D-80BA-C43053583312}" type="pres">
      <dgm:prSet presAssocID="{CBFA10FF-1CE5-4350-BFF0-851281D5DEB9}" presName="sibSpaceOne" presStyleCnt="0"/>
      <dgm:spPr/>
    </dgm:pt>
    <dgm:pt modelId="{D33DCB52-D810-4194-82B1-C2444389C81E}" type="pres">
      <dgm:prSet presAssocID="{81AFB4ED-5A9F-486D-9AD1-45ED87FA5FCB}" presName="vertOne" presStyleCnt="0"/>
      <dgm:spPr/>
    </dgm:pt>
    <dgm:pt modelId="{1B33C53D-F36C-403F-BA6F-D46A0A618A36}" type="pres">
      <dgm:prSet presAssocID="{81AFB4ED-5A9F-486D-9AD1-45ED87FA5FCB}" presName="txOne" presStyleLbl="node0" presStyleIdx="1" presStyleCnt="2" custScaleY="26639">
        <dgm:presLayoutVars>
          <dgm:chPref val="3"/>
        </dgm:presLayoutVars>
      </dgm:prSet>
      <dgm:spPr/>
      <dgm:t>
        <a:bodyPr/>
        <a:lstStyle/>
        <a:p>
          <a:endParaRPr lang="en-US"/>
        </a:p>
      </dgm:t>
    </dgm:pt>
    <dgm:pt modelId="{34D9AAF4-6205-43C8-B097-85C5A0E96668}" type="pres">
      <dgm:prSet presAssocID="{81AFB4ED-5A9F-486D-9AD1-45ED87FA5FCB}" presName="parTransOne" presStyleCnt="0"/>
      <dgm:spPr/>
    </dgm:pt>
    <dgm:pt modelId="{19502B2D-D903-4407-89E0-19D6D31D6E04}" type="pres">
      <dgm:prSet presAssocID="{81AFB4ED-5A9F-486D-9AD1-45ED87FA5FCB}" presName="horzOne" presStyleCnt="0"/>
      <dgm:spPr/>
    </dgm:pt>
    <dgm:pt modelId="{6D109CD8-3320-413F-A92E-D34E3B9095E4}" type="pres">
      <dgm:prSet presAssocID="{0773651B-7548-4307-A36B-1408BDBE6E0C}" presName="vertTwo" presStyleCnt="0"/>
      <dgm:spPr/>
    </dgm:pt>
    <dgm:pt modelId="{A4EE7740-A68B-450E-9409-9E7D5A8D7CEE}" type="pres">
      <dgm:prSet presAssocID="{0773651B-7548-4307-A36B-1408BDBE6E0C}" presName="txTwo" presStyleLbl="node2" presStyleIdx="2" presStyleCnt="6">
        <dgm:presLayoutVars>
          <dgm:chPref val="3"/>
        </dgm:presLayoutVars>
      </dgm:prSet>
      <dgm:spPr/>
      <dgm:t>
        <a:bodyPr/>
        <a:lstStyle/>
        <a:p>
          <a:endParaRPr lang="en-US"/>
        </a:p>
      </dgm:t>
    </dgm:pt>
    <dgm:pt modelId="{C78E1F13-C1D7-4B61-8552-9E183B472517}" type="pres">
      <dgm:prSet presAssocID="{0773651B-7548-4307-A36B-1408BDBE6E0C}" presName="horzTwo" presStyleCnt="0"/>
      <dgm:spPr/>
    </dgm:pt>
    <dgm:pt modelId="{AF54CB5E-67C7-4F84-BC07-07DFA06FE915}" type="pres">
      <dgm:prSet presAssocID="{4065A405-FB67-47C9-8694-5E1EFE6573F6}" presName="sibSpaceTwo" presStyleCnt="0"/>
      <dgm:spPr/>
    </dgm:pt>
    <dgm:pt modelId="{C0B40FCE-0279-451D-9A3F-9CE1C6DA9DD6}" type="pres">
      <dgm:prSet presAssocID="{881BB58F-97FF-427D-8BB6-0229E7293B1A}" presName="vertTwo" presStyleCnt="0"/>
      <dgm:spPr/>
    </dgm:pt>
    <dgm:pt modelId="{AE9B6A88-8EC9-440F-A534-50705B70F611}" type="pres">
      <dgm:prSet presAssocID="{881BB58F-97FF-427D-8BB6-0229E7293B1A}" presName="txTwo" presStyleLbl="node2" presStyleIdx="3" presStyleCnt="6">
        <dgm:presLayoutVars>
          <dgm:chPref val="3"/>
        </dgm:presLayoutVars>
      </dgm:prSet>
      <dgm:spPr/>
      <dgm:t>
        <a:bodyPr/>
        <a:lstStyle/>
        <a:p>
          <a:endParaRPr lang="en-US"/>
        </a:p>
      </dgm:t>
    </dgm:pt>
    <dgm:pt modelId="{35BE9B23-4C8E-42A4-8E63-E70463C7F8EB}" type="pres">
      <dgm:prSet presAssocID="{881BB58F-97FF-427D-8BB6-0229E7293B1A}" presName="horzTwo" presStyleCnt="0"/>
      <dgm:spPr/>
    </dgm:pt>
    <dgm:pt modelId="{60104502-47DC-44BD-ACBB-695E6155A25A}" type="pres">
      <dgm:prSet presAssocID="{01932BB6-F1B4-474F-B623-3F5E2AB64089}" presName="sibSpaceTwo" presStyleCnt="0"/>
      <dgm:spPr/>
    </dgm:pt>
    <dgm:pt modelId="{AEA68A3B-6558-4860-AEA7-3230A6162283}" type="pres">
      <dgm:prSet presAssocID="{920A0136-8634-46C3-917D-9C09269683C0}" presName="vertTwo" presStyleCnt="0"/>
      <dgm:spPr/>
    </dgm:pt>
    <dgm:pt modelId="{20775CCE-8671-4798-B964-62D5549495B0}" type="pres">
      <dgm:prSet presAssocID="{920A0136-8634-46C3-917D-9C09269683C0}" presName="txTwo" presStyleLbl="node2" presStyleIdx="4" presStyleCnt="6">
        <dgm:presLayoutVars>
          <dgm:chPref val="3"/>
        </dgm:presLayoutVars>
      </dgm:prSet>
      <dgm:spPr/>
      <dgm:t>
        <a:bodyPr/>
        <a:lstStyle/>
        <a:p>
          <a:endParaRPr lang="en-US"/>
        </a:p>
      </dgm:t>
    </dgm:pt>
    <dgm:pt modelId="{E0D278D4-31AA-42A3-BE68-FC8CF81E2FCC}" type="pres">
      <dgm:prSet presAssocID="{920A0136-8634-46C3-917D-9C09269683C0}" presName="horzTwo" presStyleCnt="0"/>
      <dgm:spPr/>
    </dgm:pt>
    <dgm:pt modelId="{12EC2720-F195-4EA1-95E4-FB7BDAAA1060}" type="pres">
      <dgm:prSet presAssocID="{D199444D-7A3C-4555-9D52-920B47700EC4}" presName="sibSpaceTwo" presStyleCnt="0"/>
      <dgm:spPr/>
    </dgm:pt>
    <dgm:pt modelId="{3C70B540-1CDA-40B3-ACE5-DE17E8C6AB55}" type="pres">
      <dgm:prSet presAssocID="{76311441-4219-4280-830E-2AEBCF0E5C4A}" presName="vertTwo" presStyleCnt="0"/>
      <dgm:spPr/>
    </dgm:pt>
    <dgm:pt modelId="{2329AA77-B330-4F9C-AC84-E276417B2B02}" type="pres">
      <dgm:prSet presAssocID="{76311441-4219-4280-830E-2AEBCF0E5C4A}" presName="txTwo" presStyleLbl="node2" presStyleIdx="5" presStyleCnt="6">
        <dgm:presLayoutVars>
          <dgm:chPref val="3"/>
        </dgm:presLayoutVars>
      </dgm:prSet>
      <dgm:spPr/>
      <dgm:t>
        <a:bodyPr/>
        <a:lstStyle/>
        <a:p>
          <a:endParaRPr lang="en-US"/>
        </a:p>
      </dgm:t>
    </dgm:pt>
    <dgm:pt modelId="{60901087-C5F3-4566-B793-9CD441BF1D21}" type="pres">
      <dgm:prSet presAssocID="{76311441-4219-4280-830E-2AEBCF0E5C4A}" presName="horzTwo" presStyleCnt="0"/>
      <dgm:spPr/>
    </dgm:pt>
  </dgm:ptLst>
  <dgm:cxnLst>
    <dgm:cxn modelId="{C1957A56-4447-4D78-8CC3-BA1C6326E3AF}" srcId="{9C9A1068-4C31-431D-8910-61654B6FED4A}" destId="{DCF93CBE-B23A-40C8-AC97-03A0D0E2B453}" srcOrd="1" destOrd="0" parTransId="{243E860C-9779-449C-845C-4CB69A85EB59}" sibTransId="{1C144691-2570-4521-B617-7E6E58A01527}"/>
    <dgm:cxn modelId="{AB76C1B3-825F-458C-8180-88969B321EF8}" type="presOf" srcId="{76311441-4219-4280-830E-2AEBCF0E5C4A}" destId="{2329AA77-B330-4F9C-AC84-E276417B2B02}" srcOrd="0" destOrd="0" presId="urn:microsoft.com/office/officeart/2005/8/layout/hierarchy4"/>
    <dgm:cxn modelId="{1A1CDF2B-27B8-4587-AF6B-49236AB2B1FF}" type="presOf" srcId="{9C9A1068-4C31-431D-8910-61654B6FED4A}" destId="{8D3189E6-6434-44BA-9106-F540CE48B919}" srcOrd="0" destOrd="0" presId="urn:microsoft.com/office/officeart/2005/8/layout/hierarchy4"/>
    <dgm:cxn modelId="{505C2330-845B-48B1-8B60-FC978661D057}" srcId="{81AFB4ED-5A9F-486D-9AD1-45ED87FA5FCB}" destId="{881BB58F-97FF-427D-8BB6-0229E7293B1A}" srcOrd="1" destOrd="0" parTransId="{8382885A-3E00-4463-A606-7E82FB5EA6A1}" sibTransId="{01932BB6-F1B4-474F-B623-3F5E2AB64089}"/>
    <dgm:cxn modelId="{05762537-DAD6-4DC4-BD63-557B0C0B35B6}" srcId="{E4D33AD4-1259-453E-99E0-D241CD5B475A}" destId="{81AFB4ED-5A9F-486D-9AD1-45ED87FA5FCB}" srcOrd="1" destOrd="0" parTransId="{287686A8-EE2F-45A2-8540-FF19E6668D56}" sibTransId="{E3CD3809-F434-45E2-BF0D-A430DB7AC268}"/>
    <dgm:cxn modelId="{C33966C9-B919-406E-B0BA-E10E9B96A306}" type="presOf" srcId="{E4D33AD4-1259-453E-99E0-D241CD5B475A}" destId="{A2BAC907-1B70-4359-946D-3EB436C12FEB}" srcOrd="0" destOrd="0" presId="urn:microsoft.com/office/officeart/2005/8/layout/hierarchy4"/>
    <dgm:cxn modelId="{9B384645-8A9F-4205-8638-9BF64CA75B52}" type="presOf" srcId="{81AFB4ED-5A9F-486D-9AD1-45ED87FA5FCB}" destId="{1B33C53D-F36C-403F-BA6F-D46A0A618A36}" srcOrd="0" destOrd="0" presId="urn:microsoft.com/office/officeart/2005/8/layout/hierarchy4"/>
    <dgm:cxn modelId="{03C7C327-604C-4AAD-9FA4-C1013DDD6CDA}" srcId="{81AFB4ED-5A9F-486D-9AD1-45ED87FA5FCB}" destId="{0773651B-7548-4307-A36B-1408BDBE6E0C}" srcOrd="0" destOrd="0" parTransId="{1DACFC54-15FB-4F91-94C0-F884BF49892E}" sibTransId="{4065A405-FB67-47C9-8694-5E1EFE6573F6}"/>
    <dgm:cxn modelId="{025D766C-F79B-423B-B040-876A78DC4310}" srcId="{E4D33AD4-1259-453E-99E0-D241CD5B475A}" destId="{9C9A1068-4C31-431D-8910-61654B6FED4A}" srcOrd="0" destOrd="0" parTransId="{43EAA439-8CC4-4AB9-8294-66EBE439B8DA}" sibTransId="{CBFA10FF-1CE5-4350-BFF0-851281D5DEB9}"/>
    <dgm:cxn modelId="{2910D13F-2C9C-4FDF-82B6-FE243CD0A008}" type="presOf" srcId="{D74A06FC-7AAE-466E-96A4-AC470947FEAB}" destId="{E7311A56-FEDB-4C59-A047-6369832B6186}" srcOrd="0" destOrd="0" presId="urn:microsoft.com/office/officeart/2005/8/layout/hierarchy4"/>
    <dgm:cxn modelId="{A61E6074-456F-4F63-AACB-BC7442A30BA0}" type="presOf" srcId="{881BB58F-97FF-427D-8BB6-0229E7293B1A}" destId="{AE9B6A88-8EC9-440F-A534-50705B70F611}" srcOrd="0" destOrd="0" presId="urn:microsoft.com/office/officeart/2005/8/layout/hierarchy4"/>
    <dgm:cxn modelId="{6E1F4039-9F21-413E-A8AE-B75A317F961C}" srcId="{81AFB4ED-5A9F-486D-9AD1-45ED87FA5FCB}" destId="{76311441-4219-4280-830E-2AEBCF0E5C4A}" srcOrd="3" destOrd="0" parTransId="{47C38BDF-2708-4802-BC39-88F061EAA8FD}" sibTransId="{B38322CD-BE8A-4B01-A0AD-89E99D6BCE15}"/>
    <dgm:cxn modelId="{4D5CAA02-E91E-48FC-9FF7-E1C8C41DD3D3}" srcId="{81AFB4ED-5A9F-486D-9AD1-45ED87FA5FCB}" destId="{920A0136-8634-46C3-917D-9C09269683C0}" srcOrd="2" destOrd="0" parTransId="{A73CA481-8052-469E-A31D-0BE64D30B935}" sibTransId="{D199444D-7A3C-4555-9D52-920B47700EC4}"/>
    <dgm:cxn modelId="{737DD64B-E30C-4B72-B2CA-1D7F7C66BF41}" type="presOf" srcId="{0773651B-7548-4307-A36B-1408BDBE6E0C}" destId="{A4EE7740-A68B-450E-9409-9E7D5A8D7CEE}" srcOrd="0" destOrd="0" presId="urn:microsoft.com/office/officeart/2005/8/layout/hierarchy4"/>
    <dgm:cxn modelId="{6844E1C7-76CE-4EE2-932B-E1505B8DB044}" srcId="{9C9A1068-4C31-431D-8910-61654B6FED4A}" destId="{D74A06FC-7AAE-466E-96A4-AC470947FEAB}" srcOrd="0" destOrd="0" parTransId="{F498EE84-F383-48E0-A3A4-D9823483869D}" sibTransId="{D36F5C5F-2D8F-4EB9-A0D7-678DDF834C45}"/>
    <dgm:cxn modelId="{62B6C969-4242-4922-AC59-002950E8C33A}" type="presOf" srcId="{920A0136-8634-46C3-917D-9C09269683C0}" destId="{20775CCE-8671-4798-B964-62D5549495B0}" srcOrd="0" destOrd="0" presId="urn:microsoft.com/office/officeart/2005/8/layout/hierarchy4"/>
    <dgm:cxn modelId="{A4D09853-B24B-4A2F-9604-4798EEB606BC}" type="presOf" srcId="{DCF93CBE-B23A-40C8-AC97-03A0D0E2B453}" destId="{680804B4-3EC7-45CB-96FA-C7B9960FD03C}" srcOrd="0" destOrd="0" presId="urn:microsoft.com/office/officeart/2005/8/layout/hierarchy4"/>
    <dgm:cxn modelId="{82819040-51CA-42F8-AD41-ABFFEEAAF6A5}" type="presParOf" srcId="{A2BAC907-1B70-4359-946D-3EB436C12FEB}" destId="{98F59622-8AC3-427E-BB1B-5B4458B50508}" srcOrd="0" destOrd="0" presId="urn:microsoft.com/office/officeart/2005/8/layout/hierarchy4"/>
    <dgm:cxn modelId="{7C25FA9D-CE6D-4A8F-9260-D09D686FB15B}" type="presParOf" srcId="{98F59622-8AC3-427E-BB1B-5B4458B50508}" destId="{8D3189E6-6434-44BA-9106-F540CE48B919}" srcOrd="0" destOrd="0" presId="urn:microsoft.com/office/officeart/2005/8/layout/hierarchy4"/>
    <dgm:cxn modelId="{E64EF494-BFD6-4109-9F9F-A3F36E9DDB2B}" type="presParOf" srcId="{98F59622-8AC3-427E-BB1B-5B4458B50508}" destId="{795C15DF-0B1B-47B9-A26B-C066582575C8}" srcOrd="1" destOrd="0" presId="urn:microsoft.com/office/officeart/2005/8/layout/hierarchy4"/>
    <dgm:cxn modelId="{72A2BCA6-F965-45BA-8B64-6554FCFAB588}" type="presParOf" srcId="{98F59622-8AC3-427E-BB1B-5B4458B50508}" destId="{B1084CD5-8255-4193-A6BF-C924DC7AFC3D}" srcOrd="2" destOrd="0" presId="urn:microsoft.com/office/officeart/2005/8/layout/hierarchy4"/>
    <dgm:cxn modelId="{94E0AA65-ED3A-4C54-83C0-BA0E7D63AE30}" type="presParOf" srcId="{B1084CD5-8255-4193-A6BF-C924DC7AFC3D}" destId="{AF91BE31-4729-422C-80E2-28431BF2EB95}" srcOrd="0" destOrd="0" presId="urn:microsoft.com/office/officeart/2005/8/layout/hierarchy4"/>
    <dgm:cxn modelId="{F1CD2F54-5A4E-4EB3-848E-043C2ED83016}" type="presParOf" srcId="{AF91BE31-4729-422C-80E2-28431BF2EB95}" destId="{E7311A56-FEDB-4C59-A047-6369832B6186}" srcOrd="0" destOrd="0" presId="urn:microsoft.com/office/officeart/2005/8/layout/hierarchy4"/>
    <dgm:cxn modelId="{0AFB3DDB-EB39-47E9-AEB1-C29A5399D352}" type="presParOf" srcId="{AF91BE31-4729-422C-80E2-28431BF2EB95}" destId="{362E585E-2150-4CD3-8B6C-576BBACA011D}" srcOrd="1" destOrd="0" presId="urn:microsoft.com/office/officeart/2005/8/layout/hierarchy4"/>
    <dgm:cxn modelId="{E935037C-5052-45A0-AB66-3C4F502F64AC}" type="presParOf" srcId="{B1084CD5-8255-4193-A6BF-C924DC7AFC3D}" destId="{85011C21-2B99-4ADE-B85E-2D78C6FE93DC}" srcOrd="1" destOrd="0" presId="urn:microsoft.com/office/officeart/2005/8/layout/hierarchy4"/>
    <dgm:cxn modelId="{08FEA268-FA13-43BC-A839-703D5240D434}" type="presParOf" srcId="{B1084CD5-8255-4193-A6BF-C924DC7AFC3D}" destId="{9ECAFCE0-33A4-4C3E-B045-411E22A14576}" srcOrd="2" destOrd="0" presId="urn:microsoft.com/office/officeart/2005/8/layout/hierarchy4"/>
    <dgm:cxn modelId="{4CA40EF8-986C-4550-8E9C-76FE43AD2A7F}" type="presParOf" srcId="{9ECAFCE0-33A4-4C3E-B045-411E22A14576}" destId="{680804B4-3EC7-45CB-96FA-C7B9960FD03C}" srcOrd="0" destOrd="0" presId="urn:microsoft.com/office/officeart/2005/8/layout/hierarchy4"/>
    <dgm:cxn modelId="{395A6895-C420-43FF-B870-3F89D5CF79CC}" type="presParOf" srcId="{9ECAFCE0-33A4-4C3E-B045-411E22A14576}" destId="{20675F23-E4F0-445A-818B-A68D4529ADEA}" srcOrd="1" destOrd="0" presId="urn:microsoft.com/office/officeart/2005/8/layout/hierarchy4"/>
    <dgm:cxn modelId="{E4F35435-A3BE-4C5F-8C47-E293C6C2D642}" type="presParOf" srcId="{A2BAC907-1B70-4359-946D-3EB436C12FEB}" destId="{CC629531-FEDD-459D-80BA-C43053583312}" srcOrd="1" destOrd="0" presId="urn:microsoft.com/office/officeart/2005/8/layout/hierarchy4"/>
    <dgm:cxn modelId="{FD28999D-7FBD-4B93-B796-7A097545A3E6}" type="presParOf" srcId="{A2BAC907-1B70-4359-946D-3EB436C12FEB}" destId="{D33DCB52-D810-4194-82B1-C2444389C81E}" srcOrd="2" destOrd="0" presId="urn:microsoft.com/office/officeart/2005/8/layout/hierarchy4"/>
    <dgm:cxn modelId="{E2FC418E-700F-4376-B96B-F816FD079B0D}" type="presParOf" srcId="{D33DCB52-D810-4194-82B1-C2444389C81E}" destId="{1B33C53D-F36C-403F-BA6F-D46A0A618A36}" srcOrd="0" destOrd="0" presId="urn:microsoft.com/office/officeart/2005/8/layout/hierarchy4"/>
    <dgm:cxn modelId="{40B5055C-1DBB-4671-9A94-0B272D2D878A}" type="presParOf" srcId="{D33DCB52-D810-4194-82B1-C2444389C81E}" destId="{34D9AAF4-6205-43C8-B097-85C5A0E96668}" srcOrd="1" destOrd="0" presId="urn:microsoft.com/office/officeart/2005/8/layout/hierarchy4"/>
    <dgm:cxn modelId="{2BADD11E-966B-40A4-BE21-4D9915BC18B5}" type="presParOf" srcId="{D33DCB52-D810-4194-82B1-C2444389C81E}" destId="{19502B2D-D903-4407-89E0-19D6D31D6E04}" srcOrd="2" destOrd="0" presId="urn:microsoft.com/office/officeart/2005/8/layout/hierarchy4"/>
    <dgm:cxn modelId="{0EEF7845-9866-4949-A306-FA8B1FDA6891}" type="presParOf" srcId="{19502B2D-D903-4407-89E0-19D6D31D6E04}" destId="{6D109CD8-3320-413F-A92E-D34E3B9095E4}" srcOrd="0" destOrd="0" presId="urn:microsoft.com/office/officeart/2005/8/layout/hierarchy4"/>
    <dgm:cxn modelId="{ED27559B-DFC3-4495-AA29-71156F3404ED}" type="presParOf" srcId="{6D109CD8-3320-413F-A92E-D34E3B9095E4}" destId="{A4EE7740-A68B-450E-9409-9E7D5A8D7CEE}" srcOrd="0" destOrd="0" presId="urn:microsoft.com/office/officeart/2005/8/layout/hierarchy4"/>
    <dgm:cxn modelId="{BD2F2ACF-5705-435F-896C-97C5D6ACC65C}" type="presParOf" srcId="{6D109CD8-3320-413F-A92E-D34E3B9095E4}" destId="{C78E1F13-C1D7-4B61-8552-9E183B472517}" srcOrd="1" destOrd="0" presId="urn:microsoft.com/office/officeart/2005/8/layout/hierarchy4"/>
    <dgm:cxn modelId="{62453105-77E4-4C41-BEF7-25A7BC101102}" type="presParOf" srcId="{19502B2D-D903-4407-89E0-19D6D31D6E04}" destId="{AF54CB5E-67C7-4F84-BC07-07DFA06FE915}" srcOrd="1" destOrd="0" presId="urn:microsoft.com/office/officeart/2005/8/layout/hierarchy4"/>
    <dgm:cxn modelId="{0A3087AF-1267-45DD-BBBA-DCEB4E16F7C9}" type="presParOf" srcId="{19502B2D-D903-4407-89E0-19D6D31D6E04}" destId="{C0B40FCE-0279-451D-9A3F-9CE1C6DA9DD6}" srcOrd="2" destOrd="0" presId="urn:microsoft.com/office/officeart/2005/8/layout/hierarchy4"/>
    <dgm:cxn modelId="{B34EFEA6-1ABA-4149-8229-62092ECF482B}" type="presParOf" srcId="{C0B40FCE-0279-451D-9A3F-9CE1C6DA9DD6}" destId="{AE9B6A88-8EC9-440F-A534-50705B70F611}" srcOrd="0" destOrd="0" presId="urn:microsoft.com/office/officeart/2005/8/layout/hierarchy4"/>
    <dgm:cxn modelId="{5CDAE24D-1362-4249-800B-0FCD405EC2D8}" type="presParOf" srcId="{C0B40FCE-0279-451D-9A3F-9CE1C6DA9DD6}" destId="{35BE9B23-4C8E-42A4-8E63-E70463C7F8EB}" srcOrd="1" destOrd="0" presId="urn:microsoft.com/office/officeart/2005/8/layout/hierarchy4"/>
    <dgm:cxn modelId="{3CFD1680-1F07-49DF-8107-F96CC3100EDD}" type="presParOf" srcId="{19502B2D-D903-4407-89E0-19D6D31D6E04}" destId="{60104502-47DC-44BD-ACBB-695E6155A25A}" srcOrd="3" destOrd="0" presId="urn:microsoft.com/office/officeart/2005/8/layout/hierarchy4"/>
    <dgm:cxn modelId="{E4D81CBA-F3E2-46D6-94C7-4E086C68F54A}" type="presParOf" srcId="{19502B2D-D903-4407-89E0-19D6D31D6E04}" destId="{AEA68A3B-6558-4860-AEA7-3230A6162283}" srcOrd="4" destOrd="0" presId="urn:microsoft.com/office/officeart/2005/8/layout/hierarchy4"/>
    <dgm:cxn modelId="{D6917A2E-C976-4ADD-A580-EC59E1CD3D16}" type="presParOf" srcId="{AEA68A3B-6558-4860-AEA7-3230A6162283}" destId="{20775CCE-8671-4798-B964-62D5549495B0}" srcOrd="0" destOrd="0" presId="urn:microsoft.com/office/officeart/2005/8/layout/hierarchy4"/>
    <dgm:cxn modelId="{6546CF08-895E-4220-ADD9-E6A44A2A1F21}" type="presParOf" srcId="{AEA68A3B-6558-4860-AEA7-3230A6162283}" destId="{E0D278D4-31AA-42A3-BE68-FC8CF81E2FCC}" srcOrd="1" destOrd="0" presId="urn:microsoft.com/office/officeart/2005/8/layout/hierarchy4"/>
    <dgm:cxn modelId="{87172251-4312-4593-B178-DE373DC0EBE5}" type="presParOf" srcId="{19502B2D-D903-4407-89E0-19D6D31D6E04}" destId="{12EC2720-F195-4EA1-95E4-FB7BDAAA1060}" srcOrd="5" destOrd="0" presId="urn:microsoft.com/office/officeart/2005/8/layout/hierarchy4"/>
    <dgm:cxn modelId="{D6FCF22F-8D00-445A-8B44-700B76CB86CE}" type="presParOf" srcId="{19502B2D-D903-4407-89E0-19D6D31D6E04}" destId="{3C70B540-1CDA-40B3-ACE5-DE17E8C6AB55}" srcOrd="6" destOrd="0" presId="urn:microsoft.com/office/officeart/2005/8/layout/hierarchy4"/>
    <dgm:cxn modelId="{2FF201F9-9794-4998-92A4-6AE10737563D}" type="presParOf" srcId="{3C70B540-1CDA-40B3-ACE5-DE17E8C6AB55}" destId="{2329AA77-B330-4F9C-AC84-E276417B2B02}" srcOrd="0" destOrd="0" presId="urn:microsoft.com/office/officeart/2005/8/layout/hierarchy4"/>
    <dgm:cxn modelId="{AF3E6FBF-A649-4FC5-8800-E097F7277836}" type="presParOf" srcId="{3C70B540-1CDA-40B3-ACE5-DE17E8C6AB55}" destId="{60901087-C5F3-4566-B793-9CD441BF1D21}" srcOrd="1" destOrd="0" presId="urn:microsoft.com/office/officeart/2005/8/layout/hierarchy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ECFFD05-692D-4BC7-97B0-28E477FCB82D}" type="doc">
      <dgm:prSet loTypeId="urn:microsoft.com/office/officeart/2005/8/layout/cycle7" loCatId="cycle" qsTypeId="urn:microsoft.com/office/officeart/2005/8/quickstyle/simple1" qsCatId="simple" csTypeId="urn:microsoft.com/office/officeart/2005/8/colors/colorful5" csCatId="colorful" phldr="1"/>
      <dgm:spPr/>
      <dgm:t>
        <a:bodyPr/>
        <a:lstStyle/>
        <a:p>
          <a:endParaRPr lang="en-US"/>
        </a:p>
      </dgm:t>
    </dgm:pt>
    <dgm:pt modelId="{7FDE521D-09CE-4E66-9116-8F3B071527CA}">
      <dgm:prSet phldrT="[Text]"/>
      <dgm:spPr/>
      <dgm:t>
        <a:bodyPr/>
        <a:lstStyle/>
        <a:p>
          <a:r>
            <a:rPr lang="en-US"/>
            <a:t>Nước, điện giải, toan kiềm</a:t>
          </a:r>
        </a:p>
      </dgm:t>
    </dgm:pt>
    <dgm:pt modelId="{FD855F8E-954C-4FD1-89EA-E88EBF45CD74}" type="parTrans" cxnId="{817E2DC2-AEE8-4361-822D-9ED2EE89DEFF}">
      <dgm:prSet/>
      <dgm:spPr/>
      <dgm:t>
        <a:bodyPr/>
        <a:lstStyle/>
        <a:p>
          <a:endParaRPr lang="en-US"/>
        </a:p>
      </dgm:t>
    </dgm:pt>
    <dgm:pt modelId="{78767FD1-70EF-4ED1-B064-6DE2C3D0D316}" type="sibTrans" cxnId="{817E2DC2-AEE8-4361-822D-9ED2EE89DEFF}">
      <dgm:prSet/>
      <dgm:spPr/>
      <dgm:t>
        <a:bodyPr/>
        <a:lstStyle/>
        <a:p>
          <a:endParaRPr lang="en-US"/>
        </a:p>
      </dgm:t>
    </dgm:pt>
    <dgm:pt modelId="{AB07A928-2331-44DE-B0E8-82AB5C6E84F1}">
      <dgm:prSet phldrT="[Text]"/>
      <dgm:spPr/>
      <dgm:t>
        <a:bodyPr/>
        <a:lstStyle/>
        <a:p>
          <a:r>
            <a:rPr lang="en-US"/>
            <a:t>Ngoại khoa</a:t>
          </a:r>
        </a:p>
      </dgm:t>
    </dgm:pt>
    <dgm:pt modelId="{EF5349F8-42EF-4CE6-B6C9-10FFEFAEF13E}" type="parTrans" cxnId="{25444442-D0E4-4939-A969-8676A7B54B81}">
      <dgm:prSet/>
      <dgm:spPr/>
      <dgm:t>
        <a:bodyPr/>
        <a:lstStyle/>
        <a:p>
          <a:endParaRPr lang="en-US"/>
        </a:p>
      </dgm:t>
    </dgm:pt>
    <dgm:pt modelId="{D5710861-8F45-477D-8A6C-8D3EC6998750}" type="sibTrans" cxnId="{25444442-D0E4-4939-A969-8676A7B54B81}">
      <dgm:prSet/>
      <dgm:spPr/>
      <dgm:t>
        <a:bodyPr/>
        <a:lstStyle/>
        <a:p>
          <a:endParaRPr lang="en-US"/>
        </a:p>
      </dgm:t>
    </dgm:pt>
    <dgm:pt modelId="{5F562AAD-E878-4534-9168-90258F7C984D}">
      <dgm:prSet phldrT="[Text]"/>
      <dgm:spPr/>
      <dgm:t>
        <a:bodyPr/>
        <a:lstStyle/>
        <a:p>
          <a:r>
            <a:rPr lang="en-US"/>
            <a:t>Kháng sinh phổ rộng</a:t>
          </a:r>
        </a:p>
      </dgm:t>
    </dgm:pt>
    <dgm:pt modelId="{BDB1576B-EB99-4929-957F-145EAB439ACA}" type="parTrans" cxnId="{2E04B036-11CF-4BD5-AC99-8F071A6D2507}">
      <dgm:prSet/>
      <dgm:spPr/>
      <dgm:t>
        <a:bodyPr/>
        <a:lstStyle/>
        <a:p>
          <a:endParaRPr lang="en-US"/>
        </a:p>
      </dgm:t>
    </dgm:pt>
    <dgm:pt modelId="{EBA02D5D-AF65-4161-ADD1-169849C92042}" type="sibTrans" cxnId="{2E04B036-11CF-4BD5-AC99-8F071A6D2507}">
      <dgm:prSet/>
      <dgm:spPr/>
      <dgm:t>
        <a:bodyPr/>
        <a:lstStyle/>
        <a:p>
          <a:endParaRPr lang="en-US"/>
        </a:p>
      </dgm:t>
    </dgm:pt>
    <dgm:pt modelId="{76AE5EAF-F363-4C19-BE3A-E1E8724EB22C}" type="pres">
      <dgm:prSet presAssocID="{1ECFFD05-692D-4BC7-97B0-28E477FCB82D}" presName="Name0" presStyleCnt="0">
        <dgm:presLayoutVars>
          <dgm:dir/>
          <dgm:resizeHandles val="exact"/>
        </dgm:presLayoutVars>
      </dgm:prSet>
      <dgm:spPr/>
      <dgm:t>
        <a:bodyPr/>
        <a:lstStyle/>
        <a:p>
          <a:endParaRPr lang="en-US"/>
        </a:p>
      </dgm:t>
    </dgm:pt>
    <dgm:pt modelId="{924EE801-105A-43D9-AEB1-18BC2409C838}" type="pres">
      <dgm:prSet presAssocID="{7FDE521D-09CE-4E66-9116-8F3B071527CA}" presName="node" presStyleLbl="node1" presStyleIdx="0" presStyleCnt="3">
        <dgm:presLayoutVars>
          <dgm:bulletEnabled val="1"/>
        </dgm:presLayoutVars>
      </dgm:prSet>
      <dgm:spPr/>
      <dgm:t>
        <a:bodyPr/>
        <a:lstStyle/>
        <a:p>
          <a:endParaRPr lang="en-US"/>
        </a:p>
      </dgm:t>
    </dgm:pt>
    <dgm:pt modelId="{04C1109C-AEC9-4FCE-BA20-0262A77B5C64}" type="pres">
      <dgm:prSet presAssocID="{78767FD1-70EF-4ED1-B064-6DE2C3D0D316}" presName="sibTrans" presStyleLbl="sibTrans2D1" presStyleIdx="0" presStyleCnt="3"/>
      <dgm:spPr/>
      <dgm:t>
        <a:bodyPr/>
        <a:lstStyle/>
        <a:p>
          <a:endParaRPr lang="en-US"/>
        </a:p>
      </dgm:t>
    </dgm:pt>
    <dgm:pt modelId="{5987213C-3D27-4F89-9128-C8831E5E2B9A}" type="pres">
      <dgm:prSet presAssocID="{78767FD1-70EF-4ED1-B064-6DE2C3D0D316}" presName="connectorText" presStyleLbl="sibTrans2D1" presStyleIdx="0" presStyleCnt="3"/>
      <dgm:spPr/>
      <dgm:t>
        <a:bodyPr/>
        <a:lstStyle/>
        <a:p>
          <a:endParaRPr lang="en-US"/>
        </a:p>
      </dgm:t>
    </dgm:pt>
    <dgm:pt modelId="{0275C9DF-8E39-46E3-B484-95DFD1A27CB6}" type="pres">
      <dgm:prSet presAssocID="{AB07A928-2331-44DE-B0E8-82AB5C6E84F1}" presName="node" presStyleLbl="node1" presStyleIdx="1" presStyleCnt="3">
        <dgm:presLayoutVars>
          <dgm:bulletEnabled val="1"/>
        </dgm:presLayoutVars>
      </dgm:prSet>
      <dgm:spPr/>
      <dgm:t>
        <a:bodyPr/>
        <a:lstStyle/>
        <a:p>
          <a:endParaRPr lang="en-US"/>
        </a:p>
      </dgm:t>
    </dgm:pt>
    <dgm:pt modelId="{0AD534B1-71CE-4ED2-98B0-0192ADD54BED}" type="pres">
      <dgm:prSet presAssocID="{D5710861-8F45-477D-8A6C-8D3EC6998750}" presName="sibTrans" presStyleLbl="sibTrans2D1" presStyleIdx="1" presStyleCnt="3"/>
      <dgm:spPr/>
      <dgm:t>
        <a:bodyPr/>
        <a:lstStyle/>
        <a:p>
          <a:endParaRPr lang="en-US"/>
        </a:p>
      </dgm:t>
    </dgm:pt>
    <dgm:pt modelId="{EC694935-0165-42C7-9C3C-F3CAF20AA950}" type="pres">
      <dgm:prSet presAssocID="{D5710861-8F45-477D-8A6C-8D3EC6998750}" presName="connectorText" presStyleLbl="sibTrans2D1" presStyleIdx="1" presStyleCnt="3"/>
      <dgm:spPr/>
      <dgm:t>
        <a:bodyPr/>
        <a:lstStyle/>
        <a:p>
          <a:endParaRPr lang="en-US"/>
        </a:p>
      </dgm:t>
    </dgm:pt>
    <dgm:pt modelId="{6D2B99C5-7E87-4D9B-A23C-D605A7A048CB}" type="pres">
      <dgm:prSet presAssocID="{5F562AAD-E878-4534-9168-90258F7C984D}" presName="node" presStyleLbl="node1" presStyleIdx="2" presStyleCnt="3">
        <dgm:presLayoutVars>
          <dgm:bulletEnabled val="1"/>
        </dgm:presLayoutVars>
      </dgm:prSet>
      <dgm:spPr/>
      <dgm:t>
        <a:bodyPr/>
        <a:lstStyle/>
        <a:p>
          <a:endParaRPr lang="en-US"/>
        </a:p>
      </dgm:t>
    </dgm:pt>
    <dgm:pt modelId="{D3272155-CAB8-4255-B7A6-BB2F360BCAE7}" type="pres">
      <dgm:prSet presAssocID="{EBA02D5D-AF65-4161-ADD1-169849C92042}" presName="sibTrans" presStyleLbl="sibTrans2D1" presStyleIdx="2" presStyleCnt="3"/>
      <dgm:spPr/>
      <dgm:t>
        <a:bodyPr/>
        <a:lstStyle/>
        <a:p>
          <a:endParaRPr lang="en-US"/>
        </a:p>
      </dgm:t>
    </dgm:pt>
    <dgm:pt modelId="{FAE114B3-F6AA-4912-98E5-2364340952B2}" type="pres">
      <dgm:prSet presAssocID="{EBA02D5D-AF65-4161-ADD1-169849C92042}" presName="connectorText" presStyleLbl="sibTrans2D1" presStyleIdx="2" presStyleCnt="3"/>
      <dgm:spPr/>
      <dgm:t>
        <a:bodyPr/>
        <a:lstStyle/>
        <a:p>
          <a:endParaRPr lang="en-US"/>
        </a:p>
      </dgm:t>
    </dgm:pt>
  </dgm:ptLst>
  <dgm:cxnLst>
    <dgm:cxn modelId="{DCE8CCFD-920F-4A83-A46F-4E4960352CF5}" type="presOf" srcId="{AB07A928-2331-44DE-B0E8-82AB5C6E84F1}" destId="{0275C9DF-8E39-46E3-B484-95DFD1A27CB6}" srcOrd="0" destOrd="0" presId="urn:microsoft.com/office/officeart/2005/8/layout/cycle7"/>
    <dgm:cxn modelId="{817E2DC2-AEE8-4361-822D-9ED2EE89DEFF}" srcId="{1ECFFD05-692D-4BC7-97B0-28E477FCB82D}" destId="{7FDE521D-09CE-4E66-9116-8F3B071527CA}" srcOrd="0" destOrd="0" parTransId="{FD855F8E-954C-4FD1-89EA-E88EBF45CD74}" sibTransId="{78767FD1-70EF-4ED1-B064-6DE2C3D0D316}"/>
    <dgm:cxn modelId="{9E3B952A-2F3A-46BF-9786-3C19447FCCEF}" type="presOf" srcId="{1ECFFD05-692D-4BC7-97B0-28E477FCB82D}" destId="{76AE5EAF-F363-4C19-BE3A-E1E8724EB22C}" srcOrd="0" destOrd="0" presId="urn:microsoft.com/office/officeart/2005/8/layout/cycle7"/>
    <dgm:cxn modelId="{65BC5C20-50E1-4E3F-9FA9-086FF7F458E9}" type="presOf" srcId="{78767FD1-70EF-4ED1-B064-6DE2C3D0D316}" destId="{5987213C-3D27-4F89-9128-C8831E5E2B9A}" srcOrd="1" destOrd="0" presId="urn:microsoft.com/office/officeart/2005/8/layout/cycle7"/>
    <dgm:cxn modelId="{FD2FA875-83C8-4CB6-960B-49EB9C9AF256}" type="presOf" srcId="{D5710861-8F45-477D-8A6C-8D3EC6998750}" destId="{0AD534B1-71CE-4ED2-98B0-0192ADD54BED}" srcOrd="0" destOrd="0" presId="urn:microsoft.com/office/officeart/2005/8/layout/cycle7"/>
    <dgm:cxn modelId="{95F8E547-C4F2-4AF5-8C56-E6DAB9FE02B6}" type="presOf" srcId="{5F562AAD-E878-4534-9168-90258F7C984D}" destId="{6D2B99C5-7E87-4D9B-A23C-D605A7A048CB}" srcOrd="0" destOrd="0" presId="urn:microsoft.com/office/officeart/2005/8/layout/cycle7"/>
    <dgm:cxn modelId="{E486EE67-7505-4234-8A8C-A792E35D1741}" type="presOf" srcId="{7FDE521D-09CE-4E66-9116-8F3B071527CA}" destId="{924EE801-105A-43D9-AEB1-18BC2409C838}" srcOrd="0" destOrd="0" presId="urn:microsoft.com/office/officeart/2005/8/layout/cycle7"/>
    <dgm:cxn modelId="{6A18C12A-3F84-4BFB-8458-387702216F97}" type="presOf" srcId="{D5710861-8F45-477D-8A6C-8D3EC6998750}" destId="{EC694935-0165-42C7-9C3C-F3CAF20AA950}" srcOrd="1" destOrd="0" presId="urn:microsoft.com/office/officeart/2005/8/layout/cycle7"/>
    <dgm:cxn modelId="{E0EB9CCD-663D-4EFD-A0DB-05F1D3F56AC4}" type="presOf" srcId="{EBA02D5D-AF65-4161-ADD1-169849C92042}" destId="{D3272155-CAB8-4255-B7A6-BB2F360BCAE7}" srcOrd="0" destOrd="0" presId="urn:microsoft.com/office/officeart/2005/8/layout/cycle7"/>
    <dgm:cxn modelId="{FB43DE96-B20C-463D-8E44-DC85408AEE61}" type="presOf" srcId="{78767FD1-70EF-4ED1-B064-6DE2C3D0D316}" destId="{04C1109C-AEC9-4FCE-BA20-0262A77B5C64}" srcOrd="0" destOrd="0" presId="urn:microsoft.com/office/officeart/2005/8/layout/cycle7"/>
    <dgm:cxn modelId="{25444442-D0E4-4939-A969-8676A7B54B81}" srcId="{1ECFFD05-692D-4BC7-97B0-28E477FCB82D}" destId="{AB07A928-2331-44DE-B0E8-82AB5C6E84F1}" srcOrd="1" destOrd="0" parTransId="{EF5349F8-42EF-4CE6-B6C9-10FFEFAEF13E}" sibTransId="{D5710861-8F45-477D-8A6C-8D3EC6998750}"/>
    <dgm:cxn modelId="{2E04B036-11CF-4BD5-AC99-8F071A6D2507}" srcId="{1ECFFD05-692D-4BC7-97B0-28E477FCB82D}" destId="{5F562AAD-E878-4534-9168-90258F7C984D}" srcOrd="2" destOrd="0" parTransId="{BDB1576B-EB99-4929-957F-145EAB439ACA}" sibTransId="{EBA02D5D-AF65-4161-ADD1-169849C92042}"/>
    <dgm:cxn modelId="{E3F6A830-8321-455C-9D3D-1789B731A82C}" type="presOf" srcId="{EBA02D5D-AF65-4161-ADD1-169849C92042}" destId="{FAE114B3-F6AA-4912-98E5-2364340952B2}" srcOrd="1" destOrd="0" presId="urn:microsoft.com/office/officeart/2005/8/layout/cycle7"/>
    <dgm:cxn modelId="{90A4E1C1-06BD-453B-A7F8-C902781C3E74}" type="presParOf" srcId="{76AE5EAF-F363-4C19-BE3A-E1E8724EB22C}" destId="{924EE801-105A-43D9-AEB1-18BC2409C838}" srcOrd="0" destOrd="0" presId="urn:microsoft.com/office/officeart/2005/8/layout/cycle7"/>
    <dgm:cxn modelId="{F9E12F9E-0C42-493A-91C1-924CD36DFA53}" type="presParOf" srcId="{76AE5EAF-F363-4C19-BE3A-E1E8724EB22C}" destId="{04C1109C-AEC9-4FCE-BA20-0262A77B5C64}" srcOrd="1" destOrd="0" presId="urn:microsoft.com/office/officeart/2005/8/layout/cycle7"/>
    <dgm:cxn modelId="{B789418C-6670-41F2-A3EB-0B3F23B010E3}" type="presParOf" srcId="{04C1109C-AEC9-4FCE-BA20-0262A77B5C64}" destId="{5987213C-3D27-4F89-9128-C8831E5E2B9A}" srcOrd="0" destOrd="0" presId="urn:microsoft.com/office/officeart/2005/8/layout/cycle7"/>
    <dgm:cxn modelId="{C13AD1E8-A300-477F-8638-BCA8015AC5F9}" type="presParOf" srcId="{76AE5EAF-F363-4C19-BE3A-E1E8724EB22C}" destId="{0275C9DF-8E39-46E3-B484-95DFD1A27CB6}" srcOrd="2" destOrd="0" presId="urn:microsoft.com/office/officeart/2005/8/layout/cycle7"/>
    <dgm:cxn modelId="{5F167E1F-D7EB-4EE4-B2E3-236EDF3D2BC7}" type="presParOf" srcId="{76AE5EAF-F363-4C19-BE3A-E1E8724EB22C}" destId="{0AD534B1-71CE-4ED2-98B0-0192ADD54BED}" srcOrd="3" destOrd="0" presId="urn:microsoft.com/office/officeart/2005/8/layout/cycle7"/>
    <dgm:cxn modelId="{B2074042-E109-4C91-B9ED-8655704E4CE4}" type="presParOf" srcId="{0AD534B1-71CE-4ED2-98B0-0192ADD54BED}" destId="{EC694935-0165-42C7-9C3C-F3CAF20AA950}" srcOrd="0" destOrd="0" presId="urn:microsoft.com/office/officeart/2005/8/layout/cycle7"/>
    <dgm:cxn modelId="{80E7CA45-28E1-4BC3-B17E-B9FED1EAFDFE}" type="presParOf" srcId="{76AE5EAF-F363-4C19-BE3A-E1E8724EB22C}" destId="{6D2B99C5-7E87-4D9B-A23C-D605A7A048CB}" srcOrd="4" destOrd="0" presId="urn:microsoft.com/office/officeart/2005/8/layout/cycle7"/>
    <dgm:cxn modelId="{B8FE96D5-C5BF-4689-B891-F1B53AF7FDED}" type="presParOf" srcId="{76AE5EAF-F363-4C19-BE3A-E1E8724EB22C}" destId="{D3272155-CAB8-4255-B7A6-BB2F360BCAE7}" srcOrd="5" destOrd="0" presId="urn:microsoft.com/office/officeart/2005/8/layout/cycle7"/>
    <dgm:cxn modelId="{C40C2F5D-4BD0-4626-A44C-9EDE99919F4E}" type="presParOf" srcId="{D3272155-CAB8-4255-B7A6-BB2F360BCAE7}" destId="{FAE114B3-F6AA-4912-98E5-2364340952B2}" srcOrd="0" destOrd="0" presId="urn:microsoft.com/office/officeart/2005/8/layout/cycle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7A4C3BF-AE00-4748-8C6E-4B8822AAD947}" type="doc">
      <dgm:prSet loTypeId="urn:microsoft.com/office/officeart/2005/8/layout/cycle8" loCatId="cycle" qsTypeId="urn:microsoft.com/office/officeart/2005/8/quickstyle/simple1" qsCatId="simple" csTypeId="urn:microsoft.com/office/officeart/2005/8/colors/colorful5" csCatId="colorful" phldr="1"/>
      <dgm:spPr/>
    </dgm:pt>
    <dgm:pt modelId="{8AC9AD4C-0D92-42E1-A7F5-E0BE272FD5A5}">
      <dgm:prSet phldrT="[Text]"/>
      <dgm:spPr/>
      <dgm:t>
        <a:bodyPr/>
        <a:lstStyle/>
        <a:p>
          <a:r>
            <a:rPr lang="en-US"/>
            <a:t>Diệt </a:t>
          </a:r>
          <a:r>
            <a:rPr lang="en-US" i="1"/>
            <a:t>Hp</a:t>
          </a:r>
        </a:p>
      </dgm:t>
    </dgm:pt>
    <dgm:pt modelId="{473E4431-6C50-43ED-AAE5-2CC1CEED92E9}" type="parTrans" cxnId="{2D5A8319-B493-4799-869B-33CD24351FF1}">
      <dgm:prSet/>
      <dgm:spPr/>
      <dgm:t>
        <a:bodyPr/>
        <a:lstStyle/>
        <a:p>
          <a:endParaRPr lang="en-US"/>
        </a:p>
      </dgm:t>
    </dgm:pt>
    <dgm:pt modelId="{9777DA46-E22B-4EF1-AB18-EAFD7747CEE8}" type="sibTrans" cxnId="{2D5A8319-B493-4799-869B-33CD24351FF1}">
      <dgm:prSet/>
      <dgm:spPr/>
      <dgm:t>
        <a:bodyPr/>
        <a:lstStyle/>
        <a:p>
          <a:endParaRPr lang="en-US"/>
        </a:p>
      </dgm:t>
    </dgm:pt>
    <dgm:pt modelId="{8E2857B1-A891-4137-85DF-8024850B1525}">
      <dgm:prSet phldrT="[Text]"/>
      <dgm:spPr/>
      <dgm:t>
        <a:bodyPr/>
        <a:lstStyle/>
        <a:p>
          <a:r>
            <a:rPr lang="en-US"/>
            <a:t>PPI</a:t>
          </a:r>
        </a:p>
      </dgm:t>
    </dgm:pt>
    <dgm:pt modelId="{8D81FE62-9EFE-44E6-A9A0-B02912D46142}" type="parTrans" cxnId="{810DC16A-159B-4158-A840-695A99ED1C6C}">
      <dgm:prSet/>
      <dgm:spPr/>
      <dgm:t>
        <a:bodyPr/>
        <a:lstStyle/>
        <a:p>
          <a:endParaRPr lang="en-US"/>
        </a:p>
      </dgm:t>
    </dgm:pt>
    <dgm:pt modelId="{2010FD02-6B40-4AE8-A796-1D19EDDEDCCB}" type="sibTrans" cxnId="{810DC16A-159B-4158-A840-695A99ED1C6C}">
      <dgm:prSet/>
      <dgm:spPr/>
      <dgm:t>
        <a:bodyPr/>
        <a:lstStyle/>
        <a:p>
          <a:endParaRPr lang="en-US"/>
        </a:p>
      </dgm:t>
    </dgm:pt>
    <dgm:pt modelId="{84BF04ED-E65A-467A-AD27-AC87A184A907}">
      <dgm:prSet phldrT="[Text]"/>
      <dgm:spPr/>
      <dgm:t>
        <a:bodyPr/>
        <a:lstStyle/>
        <a:p>
          <a:r>
            <a:rPr lang="en-US"/>
            <a:t>Khâu thủng</a:t>
          </a:r>
        </a:p>
      </dgm:t>
    </dgm:pt>
    <dgm:pt modelId="{5DF70C8D-FED1-4043-80B9-3AC4671749B4}" type="parTrans" cxnId="{028CFBC8-9B59-4840-BFB7-864FB09B2A1D}">
      <dgm:prSet/>
      <dgm:spPr/>
      <dgm:t>
        <a:bodyPr/>
        <a:lstStyle/>
        <a:p>
          <a:endParaRPr lang="en-US"/>
        </a:p>
      </dgm:t>
    </dgm:pt>
    <dgm:pt modelId="{0F503A82-7337-4405-A57E-82CCA604C0A3}" type="sibTrans" cxnId="{028CFBC8-9B59-4840-BFB7-864FB09B2A1D}">
      <dgm:prSet/>
      <dgm:spPr/>
      <dgm:t>
        <a:bodyPr/>
        <a:lstStyle/>
        <a:p>
          <a:endParaRPr lang="en-US"/>
        </a:p>
      </dgm:t>
    </dgm:pt>
    <dgm:pt modelId="{245580FA-619C-44F6-B66B-1C03337EF1ED}" type="pres">
      <dgm:prSet presAssocID="{17A4C3BF-AE00-4748-8C6E-4B8822AAD947}" presName="compositeShape" presStyleCnt="0">
        <dgm:presLayoutVars>
          <dgm:chMax val="7"/>
          <dgm:dir/>
          <dgm:resizeHandles val="exact"/>
        </dgm:presLayoutVars>
      </dgm:prSet>
      <dgm:spPr/>
    </dgm:pt>
    <dgm:pt modelId="{85F1E500-446F-4A05-8100-92980DA6B801}" type="pres">
      <dgm:prSet presAssocID="{17A4C3BF-AE00-4748-8C6E-4B8822AAD947}" presName="wedge1" presStyleLbl="node1" presStyleIdx="0" presStyleCnt="3"/>
      <dgm:spPr/>
      <dgm:t>
        <a:bodyPr/>
        <a:lstStyle/>
        <a:p>
          <a:endParaRPr lang="en-US"/>
        </a:p>
      </dgm:t>
    </dgm:pt>
    <dgm:pt modelId="{74135736-42AC-49B4-B3C3-C49718D7C81C}" type="pres">
      <dgm:prSet presAssocID="{17A4C3BF-AE00-4748-8C6E-4B8822AAD947}" presName="dummy1a" presStyleCnt="0"/>
      <dgm:spPr/>
    </dgm:pt>
    <dgm:pt modelId="{E4388B7B-619E-4E7A-9580-8CF5D3740F38}" type="pres">
      <dgm:prSet presAssocID="{17A4C3BF-AE00-4748-8C6E-4B8822AAD947}" presName="dummy1b" presStyleCnt="0"/>
      <dgm:spPr/>
    </dgm:pt>
    <dgm:pt modelId="{F1D7D687-0209-4DD1-B152-4711D47FAAAF}" type="pres">
      <dgm:prSet presAssocID="{17A4C3BF-AE00-4748-8C6E-4B8822AAD947}" presName="wedge1Tx" presStyleLbl="node1" presStyleIdx="0" presStyleCnt="3">
        <dgm:presLayoutVars>
          <dgm:chMax val="0"/>
          <dgm:chPref val="0"/>
          <dgm:bulletEnabled val="1"/>
        </dgm:presLayoutVars>
      </dgm:prSet>
      <dgm:spPr/>
      <dgm:t>
        <a:bodyPr/>
        <a:lstStyle/>
        <a:p>
          <a:endParaRPr lang="en-US"/>
        </a:p>
      </dgm:t>
    </dgm:pt>
    <dgm:pt modelId="{DCF74F64-682D-47C0-8168-F1AEE0CE082F}" type="pres">
      <dgm:prSet presAssocID="{17A4C3BF-AE00-4748-8C6E-4B8822AAD947}" presName="wedge2" presStyleLbl="node1" presStyleIdx="1" presStyleCnt="3"/>
      <dgm:spPr/>
      <dgm:t>
        <a:bodyPr/>
        <a:lstStyle/>
        <a:p>
          <a:endParaRPr lang="en-US"/>
        </a:p>
      </dgm:t>
    </dgm:pt>
    <dgm:pt modelId="{6537763B-D35B-44AB-A00C-20296AA162EA}" type="pres">
      <dgm:prSet presAssocID="{17A4C3BF-AE00-4748-8C6E-4B8822AAD947}" presName="dummy2a" presStyleCnt="0"/>
      <dgm:spPr/>
    </dgm:pt>
    <dgm:pt modelId="{75EEA9AB-B1D8-499E-9C0E-1CDC1A22B14B}" type="pres">
      <dgm:prSet presAssocID="{17A4C3BF-AE00-4748-8C6E-4B8822AAD947}" presName="dummy2b" presStyleCnt="0"/>
      <dgm:spPr/>
    </dgm:pt>
    <dgm:pt modelId="{CA4C1CC0-64F3-4B50-967F-9994D3B81A12}" type="pres">
      <dgm:prSet presAssocID="{17A4C3BF-AE00-4748-8C6E-4B8822AAD947}" presName="wedge2Tx" presStyleLbl="node1" presStyleIdx="1" presStyleCnt="3">
        <dgm:presLayoutVars>
          <dgm:chMax val="0"/>
          <dgm:chPref val="0"/>
          <dgm:bulletEnabled val="1"/>
        </dgm:presLayoutVars>
      </dgm:prSet>
      <dgm:spPr/>
      <dgm:t>
        <a:bodyPr/>
        <a:lstStyle/>
        <a:p>
          <a:endParaRPr lang="en-US"/>
        </a:p>
      </dgm:t>
    </dgm:pt>
    <dgm:pt modelId="{EBD3C4DC-71BD-4930-BF1A-812372CB2EC1}" type="pres">
      <dgm:prSet presAssocID="{17A4C3BF-AE00-4748-8C6E-4B8822AAD947}" presName="wedge3" presStyleLbl="node1" presStyleIdx="2" presStyleCnt="3"/>
      <dgm:spPr/>
      <dgm:t>
        <a:bodyPr/>
        <a:lstStyle/>
        <a:p>
          <a:endParaRPr lang="en-US"/>
        </a:p>
      </dgm:t>
    </dgm:pt>
    <dgm:pt modelId="{B8642BFE-C910-41D5-B23A-D1E4C642F2CF}" type="pres">
      <dgm:prSet presAssocID="{17A4C3BF-AE00-4748-8C6E-4B8822AAD947}" presName="dummy3a" presStyleCnt="0"/>
      <dgm:spPr/>
    </dgm:pt>
    <dgm:pt modelId="{D4E4A51E-9A9B-43DC-8F53-309ED37CCC22}" type="pres">
      <dgm:prSet presAssocID="{17A4C3BF-AE00-4748-8C6E-4B8822AAD947}" presName="dummy3b" presStyleCnt="0"/>
      <dgm:spPr/>
    </dgm:pt>
    <dgm:pt modelId="{B1CFB7F2-62BC-4E2A-A1D5-57A26200065F}" type="pres">
      <dgm:prSet presAssocID="{17A4C3BF-AE00-4748-8C6E-4B8822AAD947}" presName="wedge3Tx" presStyleLbl="node1" presStyleIdx="2" presStyleCnt="3">
        <dgm:presLayoutVars>
          <dgm:chMax val="0"/>
          <dgm:chPref val="0"/>
          <dgm:bulletEnabled val="1"/>
        </dgm:presLayoutVars>
      </dgm:prSet>
      <dgm:spPr/>
      <dgm:t>
        <a:bodyPr/>
        <a:lstStyle/>
        <a:p>
          <a:endParaRPr lang="en-US"/>
        </a:p>
      </dgm:t>
    </dgm:pt>
    <dgm:pt modelId="{97B3F850-F5ED-48B8-88C8-DEBA7A7C8F85}" type="pres">
      <dgm:prSet presAssocID="{9777DA46-E22B-4EF1-AB18-EAFD7747CEE8}" presName="arrowWedge1" presStyleLbl="fgSibTrans2D1" presStyleIdx="0" presStyleCnt="3"/>
      <dgm:spPr/>
    </dgm:pt>
    <dgm:pt modelId="{F162CDA2-B44C-4CDF-A076-DBD6694F6571}" type="pres">
      <dgm:prSet presAssocID="{2010FD02-6B40-4AE8-A796-1D19EDDEDCCB}" presName="arrowWedge2" presStyleLbl="fgSibTrans2D1" presStyleIdx="1" presStyleCnt="3"/>
      <dgm:spPr/>
    </dgm:pt>
    <dgm:pt modelId="{D016852F-63C7-4B06-BEA3-6F4560C12292}" type="pres">
      <dgm:prSet presAssocID="{0F503A82-7337-4405-A57E-82CCA604C0A3}" presName="arrowWedge3" presStyleLbl="fgSibTrans2D1" presStyleIdx="2" presStyleCnt="3"/>
      <dgm:spPr/>
    </dgm:pt>
  </dgm:ptLst>
  <dgm:cxnLst>
    <dgm:cxn modelId="{28DBD6D8-4597-4DDD-8676-27B91EEB8873}" type="presOf" srcId="{17A4C3BF-AE00-4748-8C6E-4B8822AAD947}" destId="{245580FA-619C-44F6-B66B-1C03337EF1ED}" srcOrd="0" destOrd="0" presId="urn:microsoft.com/office/officeart/2005/8/layout/cycle8"/>
    <dgm:cxn modelId="{A3E40B26-A753-4685-942B-D94494FA184F}" type="presOf" srcId="{8E2857B1-A891-4137-85DF-8024850B1525}" destId="{CA4C1CC0-64F3-4B50-967F-9994D3B81A12}" srcOrd="1" destOrd="0" presId="urn:microsoft.com/office/officeart/2005/8/layout/cycle8"/>
    <dgm:cxn modelId="{0857E086-F777-4754-B8BA-A2FECDB83BA1}" type="presOf" srcId="{84BF04ED-E65A-467A-AD27-AC87A184A907}" destId="{EBD3C4DC-71BD-4930-BF1A-812372CB2EC1}" srcOrd="0" destOrd="0" presId="urn:microsoft.com/office/officeart/2005/8/layout/cycle8"/>
    <dgm:cxn modelId="{66F110D1-1788-408F-85D2-7AEDEB3A6CD0}" type="presOf" srcId="{8AC9AD4C-0D92-42E1-A7F5-E0BE272FD5A5}" destId="{F1D7D687-0209-4DD1-B152-4711D47FAAAF}" srcOrd="1" destOrd="0" presId="urn:microsoft.com/office/officeart/2005/8/layout/cycle8"/>
    <dgm:cxn modelId="{71FAEEAA-1417-4B48-B3B1-972F6E1D5990}" type="presOf" srcId="{84BF04ED-E65A-467A-AD27-AC87A184A907}" destId="{B1CFB7F2-62BC-4E2A-A1D5-57A26200065F}" srcOrd="1" destOrd="0" presId="urn:microsoft.com/office/officeart/2005/8/layout/cycle8"/>
    <dgm:cxn modelId="{028CFBC8-9B59-4840-BFB7-864FB09B2A1D}" srcId="{17A4C3BF-AE00-4748-8C6E-4B8822AAD947}" destId="{84BF04ED-E65A-467A-AD27-AC87A184A907}" srcOrd="2" destOrd="0" parTransId="{5DF70C8D-FED1-4043-80B9-3AC4671749B4}" sibTransId="{0F503A82-7337-4405-A57E-82CCA604C0A3}"/>
    <dgm:cxn modelId="{0068BC21-0F2A-408F-BECB-7EC7FE6DE57A}" type="presOf" srcId="{8E2857B1-A891-4137-85DF-8024850B1525}" destId="{DCF74F64-682D-47C0-8168-F1AEE0CE082F}" srcOrd="0" destOrd="0" presId="urn:microsoft.com/office/officeart/2005/8/layout/cycle8"/>
    <dgm:cxn modelId="{8CDFBF35-A6D7-46DD-ACE3-A348CCF87FA3}" type="presOf" srcId="{8AC9AD4C-0D92-42E1-A7F5-E0BE272FD5A5}" destId="{85F1E500-446F-4A05-8100-92980DA6B801}" srcOrd="0" destOrd="0" presId="urn:microsoft.com/office/officeart/2005/8/layout/cycle8"/>
    <dgm:cxn modelId="{810DC16A-159B-4158-A840-695A99ED1C6C}" srcId="{17A4C3BF-AE00-4748-8C6E-4B8822AAD947}" destId="{8E2857B1-A891-4137-85DF-8024850B1525}" srcOrd="1" destOrd="0" parTransId="{8D81FE62-9EFE-44E6-A9A0-B02912D46142}" sibTransId="{2010FD02-6B40-4AE8-A796-1D19EDDEDCCB}"/>
    <dgm:cxn modelId="{2D5A8319-B493-4799-869B-33CD24351FF1}" srcId="{17A4C3BF-AE00-4748-8C6E-4B8822AAD947}" destId="{8AC9AD4C-0D92-42E1-A7F5-E0BE272FD5A5}" srcOrd="0" destOrd="0" parTransId="{473E4431-6C50-43ED-AAE5-2CC1CEED92E9}" sibTransId="{9777DA46-E22B-4EF1-AB18-EAFD7747CEE8}"/>
    <dgm:cxn modelId="{EEA546E0-3273-43AA-BEC9-C9140E87D2A7}" type="presParOf" srcId="{245580FA-619C-44F6-B66B-1C03337EF1ED}" destId="{85F1E500-446F-4A05-8100-92980DA6B801}" srcOrd="0" destOrd="0" presId="urn:microsoft.com/office/officeart/2005/8/layout/cycle8"/>
    <dgm:cxn modelId="{3E3C0001-3EAB-4022-80EF-1CA359BFEFFA}" type="presParOf" srcId="{245580FA-619C-44F6-B66B-1C03337EF1ED}" destId="{74135736-42AC-49B4-B3C3-C49718D7C81C}" srcOrd="1" destOrd="0" presId="urn:microsoft.com/office/officeart/2005/8/layout/cycle8"/>
    <dgm:cxn modelId="{48C83A61-5071-4645-B669-0C04D1FE28FE}" type="presParOf" srcId="{245580FA-619C-44F6-B66B-1C03337EF1ED}" destId="{E4388B7B-619E-4E7A-9580-8CF5D3740F38}" srcOrd="2" destOrd="0" presId="urn:microsoft.com/office/officeart/2005/8/layout/cycle8"/>
    <dgm:cxn modelId="{68CC5203-FB4D-441E-8A0B-76F5473E587A}" type="presParOf" srcId="{245580FA-619C-44F6-B66B-1C03337EF1ED}" destId="{F1D7D687-0209-4DD1-B152-4711D47FAAAF}" srcOrd="3" destOrd="0" presId="urn:microsoft.com/office/officeart/2005/8/layout/cycle8"/>
    <dgm:cxn modelId="{4CDA15E0-12CD-484D-BC67-E618B9998FF4}" type="presParOf" srcId="{245580FA-619C-44F6-B66B-1C03337EF1ED}" destId="{DCF74F64-682D-47C0-8168-F1AEE0CE082F}" srcOrd="4" destOrd="0" presId="urn:microsoft.com/office/officeart/2005/8/layout/cycle8"/>
    <dgm:cxn modelId="{5345C3B4-529B-42CE-BDB9-62C43E1B748B}" type="presParOf" srcId="{245580FA-619C-44F6-B66B-1C03337EF1ED}" destId="{6537763B-D35B-44AB-A00C-20296AA162EA}" srcOrd="5" destOrd="0" presId="urn:microsoft.com/office/officeart/2005/8/layout/cycle8"/>
    <dgm:cxn modelId="{DE6B8E52-94AA-47EA-92D7-96C9DED1BC4D}" type="presParOf" srcId="{245580FA-619C-44F6-B66B-1C03337EF1ED}" destId="{75EEA9AB-B1D8-499E-9C0E-1CDC1A22B14B}" srcOrd="6" destOrd="0" presId="urn:microsoft.com/office/officeart/2005/8/layout/cycle8"/>
    <dgm:cxn modelId="{24D4987A-2677-4419-B0CB-4C79F431D294}" type="presParOf" srcId="{245580FA-619C-44F6-B66B-1C03337EF1ED}" destId="{CA4C1CC0-64F3-4B50-967F-9994D3B81A12}" srcOrd="7" destOrd="0" presId="urn:microsoft.com/office/officeart/2005/8/layout/cycle8"/>
    <dgm:cxn modelId="{9E5A559B-790D-4BC8-B029-C14D3571CAE4}" type="presParOf" srcId="{245580FA-619C-44F6-B66B-1C03337EF1ED}" destId="{EBD3C4DC-71BD-4930-BF1A-812372CB2EC1}" srcOrd="8" destOrd="0" presId="urn:microsoft.com/office/officeart/2005/8/layout/cycle8"/>
    <dgm:cxn modelId="{3DEAC271-FFD4-452D-AD9C-071BA9FC8629}" type="presParOf" srcId="{245580FA-619C-44F6-B66B-1C03337EF1ED}" destId="{B8642BFE-C910-41D5-B23A-D1E4C642F2CF}" srcOrd="9" destOrd="0" presId="urn:microsoft.com/office/officeart/2005/8/layout/cycle8"/>
    <dgm:cxn modelId="{4C43D663-7050-4C5A-A121-CBB2CA2D884A}" type="presParOf" srcId="{245580FA-619C-44F6-B66B-1C03337EF1ED}" destId="{D4E4A51E-9A9B-43DC-8F53-309ED37CCC22}" srcOrd="10" destOrd="0" presId="urn:microsoft.com/office/officeart/2005/8/layout/cycle8"/>
    <dgm:cxn modelId="{85FAC7A0-DF1B-43CF-89DB-C384DEE3C19C}" type="presParOf" srcId="{245580FA-619C-44F6-B66B-1C03337EF1ED}" destId="{B1CFB7F2-62BC-4E2A-A1D5-57A26200065F}" srcOrd="11" destOrd="0" presId="urn:microsoft.com/office/officeart/2005/8/layout/cycle8"/>
    <dgm:cxn modelId="{FDB1358B-491C-41B5-9C2E-87504C1A1864}" type="presParOf" srcId="{245580FA-619C-44F6-B66B-1C03337EF1ED}" destId="{97B3F850-F5ED-48B8-88C8-DEBA7A7C8F85}" srcOrd="12" destOrd="0" presId="urn:microsoft.com/office/officeart/2005/8/layout/cycle8"/>
    <dgm:cxn modelId="{BF3D93A4-BDDC-4CE4-B835-7135F4CBA1EB}" type="presParOf" srcId="{245580FA-619C-44F6-B66B-1C03337EF1ED}" destId="{F162CDA2-B44C-4CDF-A076-DBD6694F6571}" srcOrd="13" destOrd="0" presId="urn:microsoft.com/office/officeart/2005/8/layout/cycle8"/>
    <dgm:cxn modelId="{528DCD81-9D03-4207-AF11-CCC6CAF2BFD1}" type="presParOf" srcId="{245580FA-619C-44F6-B66B-1C03337EF1ED}" destId="{D016852F-63C7-4B06-BEA3-6F4560C12292}" srcOrd="14" destOrd="0" presId="urn:microsoft.com/office/officeart/2005/8/layout/cycle8"/>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AC2B82-F6D4-4B0A-8A22-A0AE09F7CF18}">
      <dsp:nvSpPr>
        <dsp:cNvPr id="0" name=""/>
        <dsp:cNvSpPr/>
      </dsp:nvSpPr>
      <dsp:spPr>
        <a:xfrm>
          <a:off x="5230" y="77768"/>
          <a:ext cx="2378024" cy="9072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80010" numCol="1" spcCol="1270" anchor="t" anchorCtr="0">
          <a:noAutofit/>
        </a:bodyPr>
        <a:lstStyle/>
        <a:p>
          <a:pPr lvl="0" algn="l" defTabSz="933450">
            <a:lnSpc>
              <a:spcPct val="90000"/>
            </a:lnSpc>
            <a:spcBef>
              <a:spcPct val="0"/>
            </a:spcBef>
            <a:spcAft>
              <a:spcPct val="35000"/>
            </a:spcAft>
          </a:pPr>
          <a:r>
            <a:rPr lang="en-US" sz="2100" b="1" kern="1200"/>
            <a:t>Giai đoạn I</a:t>
          </a:r>
        </a:p>
      </dsp:txBody>
      <dsp:txXfrm>
        <a:off x="5230" y="77768"/>
        <a:ext cx="2378024" cy="604800"/>
      </dsp:txXfrm>
    </dsp:sp>
    <dsp:sp modelId="{212E61BD-56B2-4521-A5DE-AD223A2A8E06}">
      <dsp:nvSpPr>
        <dsp:cNvPr id="0" name=""/>
        <dsp:cNvSpPr/>
      </dsp:nvSpPr>
      <dsp:spPr>
        <a:xfrm>
          <a:off x="492295" y="682569"/>
          <a:ext cx="2378024" cy="35910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228600" lvl="1" indent="-228600" algn="l" defTabSz="933450">
            <a:lnSpc>
              <a:spcPct val="90000"/>
            </a:lnSpc>
            <a:spcBef>
              <a:spcPct val="0"/>
            </a:spcBef>
            <a:spcAft>
              <a:spcPct val="15000"/>
            </a:spcAft>
            <a:buChar char="••"/>
          </a:pPr>
          <a:r>
            <a:rPr lang="en-US" sz="2100" b="1" i="1" kern="1200"/>
            <a:t>VPM hóa học</a:t>
          </a:r>
        </a:p>
        <a:p>
          <a:pPr marL="228600" lvl="1" indent="-228600" algn="l" defTabSz="933450">
            <a:lnSpc>
              <a:spcPct val="90000"/>
            </a:lnSpc>
            <a:spcBef>
              <a:spcPct val="0"/>
            </a:spcBef>
            <a:spcAft>
              <a:spcPct val="15000"/>
            </a:spcAft>
            <a:buChar char="••"/>
          </a:pPr>
          <a:r>
            <a:rPr lang="en-US" sz="2100" kern="1200"/>
            <a:t>Dịch dạ dày acid cao</a:t>
          </a:r>
        </a:p>
        <a:p>
          <a:pPr marL="228600" lvl="1" indent="-228600" algn="l" defTabSz="933450">
            <a:lnSpc>
              <a:spcPct val="90000"/>
            </a:lnSpc>
            <a:spcBef>
              <a:spcPct val="0"/>
            </a:spcBef>
            <a:spcAft>
              <a:spcPct val="15000"/>
            </a:spcAft>
            <a:buChar char="••"/>
          </a:pPr>
          <a:r>
            <a:rPr lang="en-US" sz="2100" kern="1200"/>
            <a:t>Chưa nhiễm trùng</a:t>
          </a:r>
        </a:p>
        <a:p>
          <a:pPr marL="228600" lvl="1" indent="-228600" algn="l" defTabSz="933450">
            <a:lnSpc>
              <a:spcPct val="90000"/>
            </a:lnSpc>
            <a:spcBef>
              <a:spcPct val="0"/>
            </a:spcBef>
            <a:spcAft>
              <a:spcPct val="15000"/>
            </a:spcAft>
            <a:buChar char="••"/>
          </a:pPr>
          <a:r>
            <a:rPr lang="en-US" sz="2100" kern="1200"/>
            <a:t>Chưa sốt, WBC chưa tăng</a:t>
          </a:r>
        </a:p>
        <a:p>
          <a:pPr marL="228600" lvl="1" indent="-228600" algn="l" defTabSz="933450">
            <a:lnSpc>
              <a:spcPct val="90000"/>
            </a:lnSpc>
            <a:spcBef>
              <a:spcPct val="0"/>
            </a:spcBef>
            <a:spcAft>
              <a:spcPct val="15000"/>
            </a:spcAft>
            <a:buChar char="••"/>
          </a:pPr>
          <a:r>
            <a:rPr lang="en-US" sz="2100" kern="1200"/>
            <a:t>Bụng co cứng</a:t>
          </a:r>
        </a:p>
      </dsp:txBody>
      <dsp:txXfrm>
        <a:off x="561945" y="752219"/>
        <a:ext cx="2238724" cy="3451700"/>
      </dsp:txXfrm>
    </dsp:sp>
    <dsp:sp modelId="{C0B9481A-D5A1-48AB-A607-B440A9BDDB43}">
      <dsp:nvSpPr>
        <dsp:cNvPr id="0" name=""/>
        <dsp:cNvSpPr/>
      </dsp:nvSpPr>
      <dsp:spPr>
        <a:xfrm>
          <a:off x="2743754" y="84139"/>
          <a:ext cx="764259" cy="592059"/>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a:off x="2743754" y="202551"/>
        <a:ext cx="586641" cy="355235"/>
      </dsp:txXfrm>
    </dsp:sp>
    <dsp:sp modelId="{E4034536-3CED-409E-8253-95EC7D192E9E}">
      <dsp:nvSpPr>
        <dsp:cNvPr id="0" name=""/>
        <dsp:cNvSpPr/>
      </dsp:nvSpPr>
      <dsp:spPr>
        <a:xfrm>
          <a:off x="3825254" y="77768"/>
          <a:ext cx="2378024" cy="907200"/>
        </a:xfrm>
        <a:prstGeom prst="roundRect">
          <a:avLst>
            <a:gd name="adj" fmla="val 10000"/>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80010" numCol="1" spcCol="1270" anchor="t" anchorCtr="0">
          <a:noAutofit/>
        </a:bodyPr>
        <a:lstStyle/>
        <a:p>
          <a:pPr lvl="0" algn="l" defTabSz="933450">
            <a:lnSpc>
              <a:spcPct val="90000"/>
            </a:lnSpc>
            <a:spcBef>
              <a:spcPct val="0"/>
            </a:spcBef>
            <a:spcAft>
              <a:spcPct val="35000"/>
            </a:spcAft>
          </a:pPr>
          <a:r>
            <a:rPr lang="en-US" sz="2100" b="1" kern="1200"/>
            <a:t>Giai đoạn II</a:t>
          </a:r>
        </a:p>
      </dsp:txBody>
      <dsp:txXfrm>
        <a:off x="3825254" y="77768"/>
        <a:ext cx="2378024" cy="604800"/>
      </dsp:txXfrm>
    </dsp:sp>
    <dsp:sp modelId="{A79E804E-F40C-4821-A1FE-C3C8FDA9A0E0}">
      <dsp:nvSpPr>
        <dsp:cNvPr id="0" name=""/>
        <dsp:cNvSpPr/>
      </dsp:nvSpPr>
      <dsp:spPr>
        <a:xfrm>
          <a:off x="4312320" y="682569"/>
          <a:ext cx="2378024" cy="35910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228600" lvl="1" indent="-228600" algn="l" defTabSz="933450">
            <a:lnSpc>
              <a:spcPct val="90000"/>
            </a:lnSpc>
            <a:spcBef>
              <a:spcPct val="0"/>
            </a:spcBef>
            <a:spcAft>
              <a:spcPct val="15000"/>
            </a:spcAft>
            <a:buChar char="••"/>
          </a:pPr>
          <a:r>
            <a:rPr lang="en-US" sz="2100" b="1" i="1" kern="1200"/>
            <a:t>Trung gian</a:t>
          </a:r>
        </a:p>
        <a:p>
          <a:pPr marL="228600" lvl="1" indent="-228600" algn="l" defTabSz="933450">
            <a:lnSpc>
              <a:spcPct val="90000"/>
            </a:lnSpc>
            <a:spcBef>
              <a:spcPct val="0"/>
            </a:spcBef>
            <a:spcAft>
              <a:spcPct val="15000"/>
            </a:spcAft>
            <a:buChar char="••"/>
          </a:pPr>
          <a:r>
            <a:rPr lang="en-US" sz="2100" kern="1200"/>
            <a:t>Sau 6-12 giờ</a:t>
          </a:r>
        </a:p>
        <a:p>
          <a:pPr marL="228600" lvl="1" indent="-228600" algn="l" defTabSz="933450">
            <a:lnSpc>
              <a:spcPct val="90000"/>
            </a:lnSpc>
            <a:spcBef>
              <a:spcPct val="0"/>
            </a:spcBef>
            <a:spcAft>
              <a:spcPct val="15000"/>
            </a:spcAft>
            <a:buChar char="••"/>
          </a:pPr>
          <a:r>
            <a:rPr lang="en-US" sz="2100" kern="1200"/>
            <a:t>Giảm kích thích PM</a:t>
          </a:r>
        </a:p>
        <a:p>
          <a:pPr marL="228600" lvl="1" indent="-228600" algn="l" defTabSz="933450">
            <a:lnSpc>
              <a:spcPct val="90000"/>
            </a:lnSpc>
            <a:spcBef>
              <a:spcPct val="0"/>
            </a:spcBef>
            <a:spcAft>
              <a:spcPct val="15000"/>
            </a:spcAft>
            <a:buChar char="••"/>
          </a:pPr>
          <a:r>
            <a:rPr lang="en-US" sz="2100" kern="1200"/>
            <a:t>Sốt hoặc sốt nhẹ</a:t>
          </a:r>
        </a:p>
        <a:p>
          <a:pPr marL="228600" lvl="1" indent="-228600" algn="l" defTabSz="933450">
            <a:lnSpc>
              <a:spcPct val="90000"/>
            </a:lnSpc>
            <a:spcBef>
              <a:spcPct val="0"/>
            </a:spcBef>
            <a:spcAft>
              <a:spcPct val="15000"/>
            </a:spcAft>
            <a:buChar char="••"/>
          </a:pPr>
          <a:r>
            <a:rPr lang="en-US" sz="2100" kern="1200"/>
            <a:t>Co cứng nhẹ, cảm ứng PM, đề kháng thành bụng</a:t>
          </a:r>
        </a:p>
      </dsp:txBody>
      <dsp:txXfrm>
        <a:off x="4381970" y="752219"/>
        <a:ext cx="2238724" cy="3451700"/>
      </dsp:txXfrm>
    </dsp:sp>
    <dsp:sp modelId="{6ABCF569-4ECC-491B-BDDB-85478A6D1A5D}">
      <dsp:nvSpPr>
        <dsp:cNvPr id="0" name=""/>
        <dsp:cNvSpPr/>
      </dsp:nvSpPr>
      <dsp:spPr>
        <a:xfrm>
          <a:off x="6563779" y="84139"/>
          <a:ext cx="764259" cy="592059"/>
        </a:xfrm>
        <a:prstGeom prst="rightArrow">
          <a:avLst>
            <a:gd name="adj1" fmla="val 60000"/>
            <a:gd name="adj2" fmla="val 50000"/>
          </a:avLst>
        </a:prstGeom>
        <a:solidFill>
          <a:schemeClr val="accent2">
            <a:hueOff val="-1455363"/>
            <a:satOff val="-83928"/>
            <a:lumOff val="862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a:off x="6563779" y="202551"/>
        <a:ext cx="586641" cy="355235"/>
      </dsp:txXfrm>
    </dsp:sp>
    <dsp:sp modelId="{C436584B-EA89-4ED0-966E-DB342779E31C}">
      <dsp:nvSpPr>
        <dsp:cNvPr id="0" name=""/>
        <dsp:cNvSpPr/>
      </dsp:nvSpPr>
      <dsp:spPr>
        <a:xfrm>
          <a:off x="7645279" y="77768"/>
          <a:ext cx="2378024" cy="907200"/>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80010" numCol="1" spcCol="1270" anchor="t" anchorCtr="0">
          <a:noAutofit/>
        </a:bodyPr>
        <a:lstStyle/>
        <a:p>
          <a:pPr lvl="0" algn="l" defTabSz="933450">
            <a:lnSpc>
              <a:spcPct val="90000"/>
            </a:lnSpc>
            <a:spcBef>
              <a:spcPct val="0"/>
            </a:spcBef>
            <a:spcAft>
              <a:spcPct val="35000"/>
            </a:spcAft>
          </a:pPr>
          <a:r>
            <a:rPr lang="en-US" sz="2100" b="1" kern="1200"/>
            <a:t>Giai đoạn III</a:t>
          </a:r>
        </a:p>
      </dsp:txBody>
      <dsp:txXfrm>
        <a:off x="7645279" y="77768"/>
        <a:ext cx="2378024" cy="604800"/>
      </dsp:txXfrm>
    </dsp:sp>
    <dsp:sp modelId="{DD625275-7B86-47D4-A6BA-FDC164127C45}">
      <dsp:nvSpPr>
        <dsp:cNvPr id="0" name=""/>
        <dsp:cNvSpPr/>
      </dsp:nvSpPr>
      <dsp:spPr>
        <a:xfrm>
          <a:off x="8132345" y="682569"/>
          <a:ext cx="2378024" cy="35910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228600" lvl="1" indent="-228600" algn="l" defTabSz="933450">
            <a:lnSpc>
              <a:spcPct val="90000"/>
            </a:lnSpc>
            <a:spcBef>
              <a:spcPct val="0"/>
            </a:spcBef>
            <a:spcAft>
              <a:spcPct val="15000"/>
            </a:spcAft>
            <a:buChar char="••"/>
          </a:pPr>
          <a:r>
            <a:rPr lang="en-US" sz="2100" b="1" i="1" kern="1200"/>
            <a:t>Nhiễm trùng ổ bụng</a:t>
          </a:r>
        </a:p>
        <a:p>
          <a:pPr marL="228600" lvl="1" indent="-228600" algn="l" defTabSz="933450">
            <a:lnSpc>
              <a:spcPct val="90000"/>
            </a:lnSpc>
            <a:spcBef>
              <a:spcPct val="0"/>
            </a:spcBef>
            <a:spcAft>
              <a:spcPct val="15000"/>
            </a:spcAft>
            <a:buChar char="••"/>
          </a:pPr>
          <a:r>
            <a:rPr lang="en-US" sz="2100" kern="1200"/>
            <a:t>Sau 12-24 giờ</a:t>
          </a:r>
        </a:p>
        <a:p>
          <a:pPr marL="228600" lvl="1" indent="-228600" algn="l" defTabSz="933450">
            <a:lnSpc>
              <a:spcPct val="90000"/>
            </a:lnSpc>
            <a:spcBef>
              <a:spcPct val="0"/>
            </a:spcBef>
            <a:spcAft>
              <a:spcPct val="15000"/>
            </a:spcAft>
            <a:buChar char="••"/>
          </a:pPr>
          <a:r>
            <a:rPr lang="en-US" sz="2100" kern="1200" dirty="0" err="1"/>
            <a:t>Hội</a:t>
          </a:r>
          <a:r>
            <a:rPr lang="en-US" sz="2100" kern="1200" dirty="0"/>
            <a:t> </a:t>
          </a:r>
          <a:r>
            <a:rPr lang="en-US" sz="2100" kern="1200" dirty="0" err="1"/>
            <a:t>chứng</a:t>
          </a:r>
          <a:r>
            <a:rPr lang="en-US" sz="2100" kern="1200" dirty="0"/>
            <a:t> </a:t>
          </a:r>
          <a:r>
            <a:rPr lang="en-US" sz="2100" kern="1200" dirty="0" err="1"/>
            <a:t>đáp</a:t>
          </a:r>
          <a:r>
            <a:rPr lang="en-US" sz="2100" kern="1200" dirty="0"/>
            <a:t> </a:t>
          </a:r>
          <a:r>
            <a:rPr lang="en-US" sz="2100" kern="1200" dirty="0" err="1"/>
            <a:t>ứng</a:t>
          </a:r>
          <a:r>
            <a:rPr lang="en-US" sz="2100" kern="1200" dirty="0"/>
            <a:t> </a:t>
          </a:r>
          <a:r>
            <a:rPr lang="en-US" sz="2100" kern="1200" dirty="0" err="1"/>
            <a:t>viêm</a:t>
          </a:r>
          <a:r>
            <a:rPr lang="en-US" sz="2100" kern="1200" dirty="0"/>
            <a:t> </a:t>
          </a:r>
          <a:r>
            <a:rPr lang="en-US" sz="2100" kern="1200" dirty="0" err="1"/>
            <a:t>toàn</a:t>
          </a:r>
          <a:r>
            <a:rPr lang="en-US" sz="2100" kern="1200" dirty="0"/>
            <a:t> </a:t>
          </a:r>
          <a:r>
            <a:rPr lang="en-US" sz="2100" kern="1200" dirty="0" err="1"/>
            <a:t>thân</a:t>
          </a:r>
          <a:endParaRPr lang="en-US" sz="2100" kern="1200" dirty="0"/>
        </a:p>
        <a:p>
          <a:pPr marL="228600" lvl="1" indent="-228600" algn="l" defTabSz="933450">
            <a:lnSpc>
              <a:spcPct val="90000"/>
            </a:lnSpc>
            <a:spcBef>
              <a:spcPct val="0"/>
            </a:spcBef>
            <a:spcAft>
              <a:spcPct val="15000"/>
            </a:spcAft>
            <a:buChar char="••"/>
          </a:pPr>
          <a:r>
            <a:rPr lang="en-US" sz="2100" kern="1200"/>
            <a:t>Nhiễm trùng, nhiễm trùng nặng, shock nhiễm trùng</a:t>
          </a:r>
        </a:p>
      </dsp:txBody>
      <dsp:txXfrm>
        <a:off x="8201995" y="752219"/>
        <a:ext cx="2238724" cy="34517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DDAF2A-8159-40C8-B977-3B93AEBC6E2C}">
      <dsp:nvSpPr>
        <dsp:cNvPr id="0" name=""/>
        <dsp:cNvSpPr/>
      </dsp:nvSpPr>
      <dsp:spPr>
        <a:xfrm>
          <a:off x="8334691" y="2928871"/>
          <a:ext cx="361987" cy="91440"/>
        </a:xfrm>
        <a:custGeom>
          <a:avLst/>
          <a:gdLst/>
          <a:ahLst/>
          <a:cxnLst/>
          <a:rect l="0" t="0" r="0" b="0"/>
          <a:pathLst>
            <a:path>
              <a:moveTo>
                <a:pt x="0" y="45720"/>
              </a:moveTo>
              <a:lnTo>
                <a:pt x="361987" y="4572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4CED068-B9C7-47E5-BB50-DC6CCBDCF5D1}">
      <dsp:nvSpPr>
        <dsp:cNvPr id="0" name=""/>
        <dsp:cNvSpPr/>
      </dsp:nvSpPr>
      <dsp:spPr>
        <a:xfrm>
          <a:off x="6162768" y="2928871"/>
          <a:ext cx="361987" cy="91440"/>
        </a:xfrm>
        <a:custGeom>
          <a:avLst/>
          <a:gdLst/>
          <a:ahLst/>
          <a:cxnLst/>
          <a:rect l="0" t="0" r="0" b="0"/>
          <a:pathLst>
            <a:path>
              <a:moveTo>
                <a:pt x="0" y="45720"/>
              </a:moveTo>
              <a:lnTo>
                <a:pt x="361987" y="4572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D27EB5-6D8B-4179-B26A-F7E1897ACF55}">
      <dsp:nvSpPr>
        <dsp:cNvPr id="0" name=""/>
        <dsp:cNvSpPr/>
      </dsp:nvSpPr>
      <dsp:spPr>
        <a:xfrm>
          <a:off x="3990844" y="2928871"/>
          <a:ext cx="361987" cy="91440"/>
        </a:xfrm>
        <a:custGeom>
          <a:avLst/>
          <a:gdLst/>
          <a:ahLst/>
          <a:cxnLst/>
          <a:rect l="0" t="0" r="0" b="0"/>
          <a:pathLst>
            <a:path>
              <a:moveTo>
                <a:pt x="0" y="45720"/>
              </a:moveTo>
              <a:lnTo>
                <a:pt x="361987" y="45720"/>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27FB59-C04E-4593-8DE1-F42CD33A8268}">
      <dsp:nvSpPr>
        <dsp:cNvPr id="0" name=""/>
        <dsp:cNvSpPr/>
      </dsp:nvSpPr>
      <dsp:spPr>
        <a:xfrm>
          <a:off x="1818921" y="2175669"/>
          <a:ext cx="361987" cy="798922"/>
        </a:xfrm>
        <a:custGeom>
          <a:avLst/>
          <a:gdLst/>
          <a:ahLst/>
          <a:cxnLst/>
          <a:rect l="0" t="0" r="0" b="0"/>
          <a:pathLst>
            <a:path>
              <a:moveTo>
                <a:pt x="0" y="0"/>
              </a:moveTo>
              <a:lnTo>
                <a:pt x="180993" y="0"/>
              </a:lnTo>
              <a:lnTo>
                <a:pt x="180993" y="798922"/>
              </a:lnTo>
              <a:lnTo>
                <a:pt x="361987" y="798922"/>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0A29D6C-FE3E-467A-B280-15170CC3101B}">
      <dsp:nvSpPr>
        <dsp:cNvPr id="0" name=""/>
        <dsp:cNvSpPr/>
      </dsp:nvSpPr>
      <dsp:spPr>
        <a:xfrm>
          <a:off x="1818921" y="1376746"/>
          <a:ext cx="361987" cy="798922"/>
        </a:xfrm>
        <a:custGeom>
          <a:avLst/>
          <a:gdLst/>
          <a:ahLst/>
          <a:cxnLst/>
          <a:rect l="0" t="0" r="0" b="0"/>
          <a:pathLst>
            <a:path>
              <a:moveTo>
                <a:pt x="0" y="798922"/>
              </a:moveTo>
              <a:lnTo>
                <a:pt x="180993" y="798922"/>
              </a:lnTo>
              <a:lnTo>
                <a:pt x="180993" y="0"/>
              </a:lnTo>
              <a:lnTo>
                <a:pt x="361987"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402BE1B-B03F-4C32-9E51-0FFD18868248}">
      <dsp:nvSpPr>
        <dsp:cNvPr id="0" name=""/>
        <dsp:cNvSpPr/>
      </dsp:nvSpPr>
      <dsp:spPr>
        <a:xfrm>
          <a:off x="8985" y="1489867"/>
          <a:ext cx="1809936" cy="137160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Thủng dạ dày tá tràng</a:t>
          </a:r>
        </a:p>
      </dsp:txBody>
      <dsp:txXfrm>
        <a:off x="8985" y="1489867"/>
        <a:ext cx="1809936" cy="1371602"/>
      </dsp:txXfrm>
    </dsp:sp>
    <dsp:sp modelId="{51FBF44C-C8AB-459D-AAA2-EB8527EB3B83}">
      <dsp:nvSpPr>
        <dsp:cNvPr id="0" name=""/>
        <dsp:cNvSpPr/>
      </dsp:nvSpPr>
      <dsp:spPr>
        <a:xfrm>
          <a:off x="2180908" y="690945"/>
          <a:ext cx="1809936" cy="137160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Mất dịch vào khoảng kẽ</a:t>
          </a:r>
        </a:p>
      </dsp:txBody>
      <dsp:txXfrm>
        <a:off x="2180908" y="690945"/>
        <a:ext cx="1809936" cy="1371602"/>
      </dsp:txXfrm>
    </dsp:sp>
    <dsp:sp modelId="{7FCAF19E-74B6-4514-AA18-8E6DE1968867}">
      <dsp:nvSpPr>
        <dsp:cNvPr id="0" name=""/>
        <dsp:cNvSpPr/>
      </dsp:nvSpPr>
      <dsp:spPr>
        <a:xfrm>
          <a:off x="2180908" y="2288790"/>
          <a:ext cx="1809936" cy="137160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Nhiễm trùng ổ bụng</a:t>
          </a:r>
        </a:p>
      </dsp:txBody>
      <dsp:txXfrm>
        <a:off x="2180908" y="2288790"/>
        <a:ext cx="1809936" cy="1371602"/>
      </dsp:txXfrm>
    </dsp:sp>
    <dsp:sp modelId="{39A9C9BA-525E-4ADF-B447-EC2D5328C5A5}">
      <dsp:nvSpPr>
        <dsp:cNvPr id="0" name=""/>
        <dsp:cNvSpPr/>
      </dsp:nvSpPr>
      <dsp:spPr>
        <a:xfrm>
          <a:off x="4352831" y="2288790"/>
          <a:ext cx="1809936" cy="137160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Nhiễm trùng nặng</a:t>
          </a:r>
        </a:p>
      </dsp:txBody>
      <dsp:txXfrm>
        <a:off x="4352831" y="2288790"/>
        <a:ext cx="1809936" cy="1371602"/>
      </dsp:txXfrm>
    </dsp:sp>
    <dsp:sp modelId="{29FD8519-C99D-49F8-9101-40769B259980}">
      <dsp:nvSpPr>
        <dsp:cNvPr id="0" name=""/>
        <dsp:cNvSpPr/>
      </dsp:nvSpPr>
      <dsp:spPr>
        <a:xfrm>
          <a:off x="6524755" y="2288790"/>
          <a:ext cx="1809936" cy="137160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Shock nhiễm trùng</a:t>
          </a:r>
        </a:p>
      </dsp:txBody>
      <dsp:txXfrm>
        <a:off x="6524755" y="2288790"/>
        <a:ext cx="1809936" cy="1371602"/>
      </dsp:txXfrm>
    </dsp:sp>
    <dsp:sp modelId="{78BA555E-2451-474E-AD29-83C79CA63C16}">
      <dsp:nvSpPr>
        <dsp:cNvPr id="0" name=""/>
        <dsp:cNvSpPr/>
      </dsp:nvSpPr>
      <dsp:spPr>
        <a:xfrm>
          <a:off x="8696678" y="2288790"/>
          <a:ext cx="1809936" cy="137160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Shock nhiễm trùng không hồi phục, </a:t>
          </a:r>
          <a:br>
            <a:rPr lang="en-US" sz="2000" kern="1200">
              <a:latin typeface="Arial" panose="020B0604020202020204" pitchFamily="34" charset="0"/>
              <a:cs typeface="Arial" panose="020B0604020202020204" pitchFamily="34" charset="0"/>
            </a:rPr>
          </a:br>
          <a:r>
            <a:rPr lang="en-US" sz="2000" kern="1200">
              <a:latin typeface="Arial" panose="020B0604020202020204" pitchFamily="34" charset="0"/>
              <a:cs typeface="Arial" panose="020B0604020202020204" pitchFamily="34" charset="0"/>
            </a:rPr>
            <a:t>tử vong</a:t>
          </a:r>
        </a:p>
      </dsp:txBody>
      <dsp:txXfrm>
        <a:off x="8696678" y="2288790"/>
        <a:ext cx="1809936" cy="13716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D49830-0D06-4D01-8C96-D7FA03E1015E}">
      <dsp:nvSpPr>
        <dsp:cNvPr id="0" name=""/>
        <dsp:cNvSpPr/>
      </dsp:nvSpPr>
      <dsp:spPr>
        <a:xfrm>
          <a:off x="9802000"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2A1599-349E-4C4B-AE90-D15B33D79A7F}">
      <dsp:nvSpPr>
        <dsp:cNvPr id="0" name=""/>
        <dsp:cNvSpPr/>
      </dsp:nvSpPr>
      <dsp:spPr>
        <a:xfrm>
          <a:off x="7526381" y="2077149"/>
          <a:ext cx="2321339" cy="276186"/>
        </a:xfrm>
        <a:custGeom>
          <a:avLst/>
          <a:gdLst/>
          <a:ahLst/>
          <a:cxnLst/>
          <a:rect l="0" t="0" r="0" b="0"/>
          <a:pathLst>
            <a:path>
              <a:moveTo>
                <a:pt x="0" y="0"/>
              </a:moveTo>
              <a:lnTo>
                <a:pt x="0" y="188213"/>
              </a:lnTo>
              <a:lnTo>
                <a:pt x="2321339" y="188213"/>
              </a:lnTo>
              <a:lnTo>
                <a:pt x="2321339"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4492111-52D5-4A91-9C89-F1A5317DA95E}">
      <dsp:nvSpPr>
        <dsp:cNvPr id="0" name=""/>
        <dsp:cNvSpPr/>
      </dsp:nvSpPr>
      <dsp:spPr>
        <a:xfrm>
          <a:off x="8641331"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8515F0-4BBA-4A1C-94DF-6ED84A0A502A}">
      <dsp:nvSpPr>
        <dsp:cNvPr id="0" name=""/>
        <dsp:cNvSpPr/>
      </dsp:nvSpPr>
      <dsp:spPr>
        <a:xfrm>
          <a:off x="7526381" y="2077149"/>
          <a:ext cx="1160669" cy="276186"/>
        </a:xfrm>
        <a:custGeom>
          <a:avLst/>
          <a:gdLst/>
          <a:ahLst/>
          <a:cxnLst/>
          <a:rect l="0" t="0" r="0" b="0"/>
          <a:pathLst>
            <a:path>
              <a:moveTo>
                <a:pt x="0" y="0"/>
              </a:moveTo>
              <a:lnTo>
                <a:pt x="0" y="188213"/>
              </a:lnTo>
              <a:lnTo>
                <a:pt x="1160669" y="188213"/>
              </a:lnTo>
              <a:lnTo>
                <a:pt x="1160669"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3712BA-39D4-4AC5-9598-50771D986557}">
      <dsp:nvSpPr>
        <dsp:cNvPr id="0" name=""/>
        <dsp:cNvSpPr/>
      </dsp:nvSpPr>
      <dsp:spPr>
        <a:xfrm>
          <a:off x="7480661"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F43FD3-2407-4329-8E38-B9EC2CFB9B92}">
      <dsp:nvSpPr>
        <dsp:cNvPr id="0" name=""/>
        <dsp:cNvSpPr/>
      </dsp:nvSpPr>
      <dsp:spPr>
        <a:xfrm>
          <a:off x="7480661" y="2077149"/>
          <a:ext cx="91440" cy="276186"/>
        </a:xfrm>
        <a:custGeom>
          <a:avLst/>
          <a:gdLst/>
          <a:ahLst/>
          <a:cxnLst/>
          <a:rect l="0" t="0" r="0" b="0"/>
          <a:pathLst>
            <a:path>
              <a:moveTo>
                <a:pt x="45720" y="0"/>
              </a:moveTo>
              <a:lnTo>
                <a:pt x="4572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1C0E6A-0469-4430-B9FA-5A6F802E2685}">
      <dsp:nvSpPr>
        <dsp:cNvPr id="0" name=""/>
        <dsp:cNvSpPr/>
      </dsp:nvSpPr>
      <dsp:spPr>
        <a:xfrm>
          <a:off x="6319991"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D86CFE-EECA-4061-9843-8C318828AFF4}">
      <dsp:nvSpPr>
        <dsp:cNvPr id="0" name=""/>
        <dsp:cNvSpPr/>
      </dsp:nvSpPr>
      <dsp:spPr>
        <a:xfrm>
          <a:off x="6365711" y="2077149"/>
          <a:ext cx="1160669" cy="276186"/>
        </a:xfrm>
        <a:custGeom>
          <a:avLst/>
          <a:gdLst/>
          <a:ahLst/>
          <a:cxnLst/>
          <a:rect l="0" t="0" r="0" b="0"/>
          <a:pathLst>
            <a:path>
              <a:moveTo>
                <a:pt x="1160669" y="0"/>
              </a:moveTo>
              <a:lnTo>
                <a:pt x="1160669" y="188213"/>
              </a:lnTo>
              <a:lnTo>
                <a:pt x="0" y="188213"/>
              </a:lnTo>
              <a:lnTo>
                <a:pt x="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71F983-3211-47D7-8927-E90F619BD6A6}">
      <dsp:nvSpPr>
        <dsp:cNvPr id="0" name=""/>
        <dsp:cNvSpPr/>
      </dsp:nvSpPr>
      <dsp:spPr>
        <a:xfrm>
          <a:off x="5159322"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E2FCD9-9EF1-4991-8E71-7606D96EFAE1}">
      <dsp:nvSpPr>
        <dsp:cNvPr id="0" name=""/>
        <dsp:cNvSpPr/>
      </dsp:nvSpPr>
      <dsp:spPr>
        <a:xfrm>
          <a:off x="5205042" y="2077149"/>
          <a:ext cx="2321339" cy="276186"/>
        </a:xfrm>
        <a:custGeom>
          <a:avLst/>
          <a:gdLst/>
          <a:ahLst/>
          <a:cxnLst/>
          <a:rect l="0" t="0" r="0" b="0"/>
          <a:pathLst>
            <a:path>
              <a:moveTo>
                <a:pt x="2321339" y="0"/>
              </a:moveTo>
              <a:lnTo>
                <a:pt x="2321339" y="188213"/>
              </a:lnTo>
              <a:lnTo>
                <a:pt x="0" y="188213"/>
              </a:lnTo>
              <a:lnTo>
                <a:pt x="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49489E-D831-41C5-A903-C4822700E78C}">
      <dsp:nvSpPr>
        <dsp:cNvPr id="0" name=""/>
        <dsp:cNvSpPr/>
      </dsp:nvSpPr>
      <dsp:spPr>
        <a:xfrm>
          <a:off x="4624707" y="900797"/>
          <a:ext cx="2901674" cy="276186"/>
        </a:xfrm>
        <a:custGeom>
          <a:avLst/>
          <a:gdLst/>
          <a:ahLst/>
          <a:cxnLst/>
          <a:rect l="0" t="0" r="0" b="0"/>
          <a:pathLst>
            <a:path>
              <a:moveTo>
                <a:pt x="0" y="0"/>
              </a:moveTo>
              <a:lnTo>
                <a:pt x="0" y="188213"/>
              </a:lnTo>
              <a:lnTo>
                <a:pt x="2901674" y="188213"/>
              </a:lnTo>
              <a:lnTo>
                <a:pt x="2901674" y="276186"/>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E438BBD-F83F-47B7-BF2A-59A3DBFA58A5}">
      <dsp:nvSpPr>
        <dsp:cNvPr id="0" name=""/>
        <dsp:cNvSpPr/>
      </dsp:nvSpPr>
      <dsp:spPr>
        <a:xfrm>
          <a:off x="2883703" y="3253501"/>
          <a:ext cx="1160669" cy="276186"/>
        </a:xfrm>
        <a:custGeom>
          <a:avLst/>
          <a:gdLst/>
          <a:ahLst/>
          <a:cxnLst/>
          <a:rect l="0" t="0" r="0" b="0"/>
          <a:pathLst>
            <a:path>
              <a:moveTo>
                <a:pt x="0" y="0"/>
              </a:moveTo>
              <a:lnTo>
                <a:pt x="0" y="188213"/>
              </a:lnTo>
              <a:lnTo>
                <a:pt x="1160669" y="188213"/>
              </a:lnTo>
              <a:lnTo>
                <a:pt x="1160669"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7AFF86-D8F3-4F56-8B8E-9F46EB6B9856}">
      <dsp:nvSpPr>
        <dsp:cNvPr id="0" name=""/>
        <dsp:cNvSpPr/>
      </dsp:nvSpPr>
      <dsp:spPr>
        <a:xfrm>
          <a:off x="2837983"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5154B6-F4DD-45CA-B466-26E63A6223A4}">
      <dsp:nvSpPr>
        <dsp:cNvPr id="0" name=""/>
        <dsp:cNvSpPr/>
      </dsp:nvSpPr>
      <dsp:spPr>
        <a:xfrm>
          <a:off x="1723033" y="3253501"/>
          <a:ext cx="1160669" cy="276186"/>
        </a:xfrm>
        <a:custGeom>
          <a:avLst/>
          <a:gdLst/>
          <a:ahLst/>
          <a:cxnLst/>
          <a:rect l="0" t="0" r="0" b="0"/>
          <a:pathLst>
            <a:path>
              <a:moveTo>
                <a:pt x="1160669" y="0"/>
              </a:moveTo>
              <a:lnTo>
                <a:pt x="1160669" y="188213"/>
              </a:lnTo>
              <a:lnTo>
                <a:pt x="0" y="188213"/>
              </a:lnTo>
              <a:lnTo>
                <a:pt x="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984A78-0271-43D0-8AF7-EA2A68C0BBE9}">
      <dsp:nvSpPr>
        <dsp:cNvPr id="0" name=""/>
        <dsp:cNvSpPr/>
      </dsp:nvSpPr>
      <dsp:spPr>
        <a:xfrm>
          <a:off x="1723033" y="2077149"/>
          <a:ext cx="1160669" cy="276186"/>
        </a:xfrm>
        <a:custGeom>
          <a:avLst/>
          <a:gdLst/>
          <a:ahLst/>
          <a:cxnLst/>
          <a:rect l="0" t="0" r="0" b="0"/>
          <a:pathLst>
            <a:path>
              <a:moveTo>
                <a:pt x="0" y="0"/>
              </a:moveTo>
              <a:lnTo>
                <a:pt x="0" y="188213"/>
              </a:lnTo>
              <a:lnTo>
                <a:pt x="1160669" y="188213"/>
              </a:lnTo>
              <a:lnTo>
                <a:pt x="1160669"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D49E285-BC07-42D9-9F5A-142675857E70}">
      <dsp:nvSpPr>
        <dsp:cNvPr id="0" name=""/>
        <dsp:cNvSpPr/>
      </dsp:nvSpPr>
      <dsp:spPr>
        <a:xfrm>
          <a:off x="516643"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54A82F-19CA-43C5-BF94-128F336EE031}">
      <dsp:nvSpPr>
        <dsp:cNvPr id="0" name=""/>
        <dsp:cNvSpPr/>
      </dsp:nvSpPr>
      <dsp:spPr>
        <a:xfrm>
          <a:off x="562363" y="2077149"/>
          <a:ext cx="1160669" cy="276186"/>
        </a:xfrm>
        <a:custGeom>
          <a:avLst/>
          <a:gdLst/>
          <a:ahLst/>
          <a:cxnLst/>
          <a:rect l="0" t="0" r="0" b="0"/>
          <a:pathLst>
            <a:path>
              <a:moveTo>
                <a:pt x="1160669" y="0"/>
              </a:moveTo>
              <a:lnTo>
                <a:pt x="1160669" y="188213"/>
              </a:lnTo>
              <a:lnTo>
                <a:pt x="0" y="188213"/>
              </a:lnTo>
              <a:lnTo>
                <a:pt x="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0E5AF25-E697-4ADF-8E28-4429BA7FD3E7}">
      <dsp:nvSpPr>
        <dsp:cNvPr id="0" name=""/>
        <dsp:cNvSpPr/>
      </dsp:nvSpPr>
      <dsp:spPr>
        <a:xfrm>
          <a:off x="1723033" y="900797"/>
          <a:ext cx="2901674" cy="276186"/>
        </a:xfrm>
        <a:custGeom>
          <a:avLst/>
          <a:gdLst/>
          <a:ahLst/>
          <a:cxnLst/>
          <a:rect l="0" t="0" r="0" b="0"/>
          <a:pathLst>
            <a:path>
              <a:moveTo>
                <a:pt x="2901674" y="0"/>
              </a:moveTo>
              <a:lnTo>
                <a:pt x="2901674" y="188213"/>
              </a:lnTo>
              <a:lnTo>
                <a:pt x="0" y="188213"/>
              </a:lnTo>
              <a:lnTo>
                <a:pt x="0" y="276186"/>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93CDCD-3CEE-41B0-B8FB-4CE5BD7824B8}">
      <dsp:nvSpPr>
        <dsp:cNvPr id="0" name=""/>
        <dsp:cNvSpPr/>
      </dsp:nvSpPr>
      <dsp:spPr>
        <a:xfrm>
          <a:off x="4149888" y="632"/>
          <a:ext cx="949638" cy="90016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A283A9-7286-4BE1-B021-6488A552A83B}">
      <dsp:nvSpPr>
        <dsp:cNvPr id="0" name=""/>
        <dsp:cNvSpPr/>
      </dsp:nvSpPr>
      <dsp:spPr>
        <a:xfrm>
          <a:off x="4255403" y="100872"/>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Viêm phúc mạc</a:t>
          </a:r>
        </a:p>
      </dsp:txBody>
      <dsp:txXfrm>
        <a:off x="4281768" y="127237"/>
        <a:ext cx="896908" cy="847435"/>
      </dsp:txXfrm>
    </dsp:sp>
    <dsp:sp modelId="{B53178EB-2E12-400D-A82F-167DE12A3C4B}">
      <dsp:nvSpPr>
        <dsp:cNvPr id="0" name=""/>
        <dsp:cNvSpPr/>
      </dsp:nvSpPr>
      <dsp:spPr>
        <a:xfrm>
          <a:off x="1248214" y="1176984"/>
          <a:ext cx="949638" cy="900165"/>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9706F0-EEDD-439E-BC69-1848919FD337}">
      <dsp:nvSpPr>
        <dsp:cNvPr id="0" name=""/>
        <dsp:cNvSpPr/>
      </dsp:nvSpPr>
      <dsp:spPr>
        <a:xfrm>
          <a:off x="1353729" y="1277223"/>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Đáp ứng tại chỗ</a:t>
          </a:r>
        </a:p>
      </dsp:txBody>
      <dsp:txXfrm>
        <a:off x="1380094" y="1303588"/>
        <a:ext cx="896908" cy="847435"/>
      </dsp:txXfrm>
    </dsp:sp>
    <dsp:sp modelId="{01773788-EFE8-41D9-A797-02FA6C6F3744}">
      <dsp:nvSpPr>
        <dsp:cNvPr id="0" name=""/>
        <dsp:cNvSpPr/>
      </dsp:nvSpPr>
      <dsp:spPr>
        <a:xfrm>
          <a:off x="87544"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9FCC24-E369-4A34-9558-5620790890A0}">
      <dsp:nvSpPr>
        <dsp:cNvPr id="0" name=""/>
        <dsp:cNvSpPr/>
      </dsp:nvSpPr>
      <dsp:spPr>
        <a:xfrm>
          <a:off x="193059"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Xuất tiết dịch</a:t>
          </a:r>
        </a:p>
      </dsp:txBody>
      <dsp:txXfrm>
        <a:off x="219424" y="2479940"/>
        <a:ext cx="896908" cy="847435"/>
      </dsp:txXfrm>
    </dsp:sp>
    <dsp:sp modelId="{0151A842-CE3A-43D8-8BDC-460E49086C6C}">
      <dsp:nvSpPr>
        <dsp:cNvPr id="0" name=""/>
        <dsp:cNvSpPr/>
      </dsp:nvSpPr>
      <dsp:spPr>
        <a:xfrm>
          <a:off x="87544"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8A56CC-5ED5-47C9-8475-17C650510FDA}">
      <dsp:nvSpPr>
        <dsp:cNvPr id="0" name=""/>
        <dsp:cNvSpPr/>
      </dsp:nvSpPr>
      <dsp:spPr>
        <a:xfrm>
          <a:off x="193059"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Rối loạn nước điện giải</a:t>
          </a:r>
        </a:p>
      </dsp:txBody>
      <dsp:txXfrm>
        <a:off x="219424" y="3656292"/>
        <a:ext cx="896908" cy="847435"/>
      </dsp:txXfrm>
    </dsp:sp>
    <dsp:sp modelId="{897DD741-730C-408A-9ECD-E91DDBCD1949}">
      <dsp:nvSpPr>
        <dsp:cNvPr id="0" name=""/>
        <dsp:cNvSpPr/>
      </dsp:nvSpPr>
      <dsp:spPr>
        <a:xfrm>
          <a:off x="2408883"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5C0849-8202-4DFD-B84D-5B1358193C30}">
      <dsp:nvSpPr>
        <dsp:cNvPr id="0" name=""/>
        <dsp:cNvSpPr/>
      </dsp:nvSpPr>
      <dsp:spPr>
        <a:xfrm>
          <a:off x="2514399"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Tổng hợp fibrin</a:t>
          </a:r>
        </a:p>
      </dsp:txBody>
      <dsp:txXfrm>
        <a:off x="2540764" y="2479940"/>
        <a:ext cx="896908" cy="847435"/>
      </dsp:txXfrm>
    </dsp:sp>
    <dsp:sp modelId="{EAF139DB-26C7-45CD-8320-BF2EF326AB85}">
      <dsp:nvSpPr>
        <dsp:cNvPr id="0" name=""/>
        <dsp:cNvSpPr/>
      </dsp:nvSpPr>
      <dsp:spPr>
        <a:xfrm>
          <a:off x="1248214"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880AF4-34A1-457F-B923-D74C25436735}">
      <dsp:nvSpPr>
        <dsp:cNvPr id="0" name=""/>
        <dsp:cNvSpPr/>
      </dsp:nvSpPr>
      <dsp:spPr>
        <a:xfrm>
          <a:off x="1353729"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Tự ổn định</a:t>
          </a:r>
        </a:p>
      </dsp:txBody>
      <dsp:txXfrm>
        <a:off x="1380094" y="3656292"/>
        <a:ext cx="896908" cy="847435"/>
      </dsp:txXfrm>
    </dsp:sp>
    <dsp:sp modelId="{700DC365-8747-449B-B012-ED0D555D5216}">
      <dsp:nvSpPr>
        <dsp:cNvPr id="0" name=""/>
        <dsp:cNvSpPr/>
      </dsp:nvSpPr>
      <dsp:spPr>
        <a:xfrm>
          <a:off x="2408883"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BD685B-BFE6-40F6-B3DD-4E9DCA50F978}">
      <dsp:nvSpPr>
        <dsp:cNvPr id="0" name=""/>
        <dsp:cNvSpPr/>
      </dsp:nvSpPr>
      <dsp:spPr>
        <a:xfrm>
          <a:off x="2514399"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Áp xe ổ bụng</a:t>
          </a:r>
        </a:p>
      </dsp:txBody>
      <dsp:txXfrm>
        <a:off x="2540764" y="3656292"/>
        <a:ext cx="896908" cy="847435"/>
      </dsp:txXfrm>
    </dsp:sp>
    <dsp:sp modelId="{E4DE2987-6D12-4C62-81D0-1893DBDA8108}">
      <dsp:nvSpPr>
        <dsp:cNvPr id="0" name=""/>
        <dsp:cNvSpPr/>
      </dsp:nvSpPr>
      <dsp:spPr>
        <a:xfrm>
          <a:off x="3569553"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75BF7F-88FA-41CD-905D-F98BBEA3A85E}">
      <dsp:nvSpPr>
        <dsp:cNvPr id="0" name=""/>
        <dsp:cNvSpPr/>
      </dsp:nvSpPr>
      <dsp:spPr>
        <a:xfrm>
          <a:off x="3675068"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VPM toàn thể</a:t>
          </a:r>
        </a:p>
      </dsp:txBody>
      <dsp:txXfrm>
        <a:off x="3701433" y="3656292"/>
        <a:ext cx="896908" cy="847435"/>
      </dsp:txXfrm>
    </dsp:sp>
    <dsp:sp modelId="{B96E1D4B-672E-443F-91E0-62158E441A20}">
      <dsp:nvSpPr>
        <dsp:cNvPr id="0" name=""/>
        <dsp:cNvSpPr/>
      </dsp:nvSpPr>
      <dsp:spPr>
        <a:xfrm>
          <a:off x="7051562" y="1176984"/>
          <a:ext cx="949638" cy="900165"/>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B129EB-30A7-4C32-AE0F-9DDABABAA9F8}">
      <dsp:nvSpPr>
        <dsp:cNvPr id="0" name=""/>
        <dsp:cNvSpPr/>
      </dsp:nvSpPr>
      <dsp:spPr>
        <a:xfrm>
          <a:off x="7157077" y="1277223"/>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Đáp ứng toàn thân</a:t>
          </a:r>
        </a:p>
      </dsp:txBody>
      <dsp:txXfrm>
        <a:off x="7183442" y="1303588"/>
        <a:ext cx="896908" cy="847435"/>
      </dsp:txXfrm>
    </dsp:sp>
    <dsp:sp modelId="{DA1C544D-3D4C-423F-8404-25F3B472F8B1}">
      <dsp:nvSpPr>
        <dsp:cNvPr id="0" name=""/>
        <dsp:cNvSpPr/>
      </dsp:nvSpPr>
      <dsp:spPr>
        <a:xfrm>
          <a:off x="4730222"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9FDC11-6CBE-42CF-B9B4-D36E61C33388}">
      <dsp:nvSpPr>
        <dsp:cNvPr id="0" name=""/>
        <dsp:cNvSpPr/>
      </dsp:nvSpPr>
      <dsp:spPr>
        <a:xfrm>
          <a:off x="4835738"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Tiêu hóa</a:t>
          </a:r>
        </a:p>
      </dsp:txBody>
      <dsp:txXfrm>
        <a:off x="4862103" y="2479940"/>
        <a:ext cx="896908" cy="847435"/>
      </dsp:txXfrm>
    </dsp:sp>
    <dsp:sp modelId="{6F5DAED8-E69B-49EE-8ACC-C7C376D9A8FD}">
      <dsp:nvSpPr>
        <dsp:cNvPr id="0" name=""/>
        <dsp:cNvSpPr/>
      </dsp:nvSpPr>
      <dsp:spPr>
        <a:xfrm>
          <a:off x="4730222"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9967E6-6FCF-47FD-A1D3-85C6ED84A9C6}">
      <dsp:nvSpPr>
        <dsp:cNvPr id="0" name=""/>
        <dsp:cNvSpPr/>
      </dsp:nvSpPr>
      <dsp:spPr>
        <a:xfrm>
          <a:off x="4835738"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Liệt ruột, mất dịch qua long ruột</a:t>
          </a:r>
        </a:p>
      </dsp:txBody>
      <dsp:txXfrm>
        <a:off x="4862103" y="3656292"/>
        <a:ext cx="896908" cy="847435"/>
      </dsp:txXfrm>
    </dsp:sp>
    <dsp:sp modelId="{C98BFA2D-A928-48E7-BF36-8CFFCDB2F1CB}">
      <dsp:nvSpPr>
        <dsp:cNvPr id="0" name=""/>
        <dsp:cNvSpPr/>
      </dsp:nvSpPr>
      <dsp:spPr>
        <a:xfrm>
          <a:off x="5890892"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80EF3A-9426-4665-B799-348B32110AAB}">
      <dsp:nvSpPr>
        <dsp:cNvPr id="0" name=""/>
        <dsp:cNvSpPr/>
      </dsp:nvSpPr>
      <dsp:spPr>
        <a:xfrm>
          <a:off x="5996407"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Tim mạch</a:t>
          </a:r>
        </a:p>
      </dsp:txBody>
      <dsp:txXfrm>
        <a:off x="6022772" y="2479940"/>
        <a:ext cx="896908" cy="847435"/>
      </dsp:txXfrm>
    </dsp:sp>
    <dsp:sp modelId="{D80F6060-8D1C-4E1F-9BDE-6A3FC78D8E6C}">
      <dsp:nvSpPr>
        <dsp:cNvPr id="0" name=""/>
        <dsp:cNvSpPr/>
      </dsp:nvSpPr>
      <dsp:spPr>
        <a:xfrm>
          <a:off x="5890892"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D66083-2BF7-4F06-8C50-47AE887267FD}">
      <dsp:nvSpPr>
        <dsp:cNvPr id="0" name=""/>
        <dsp:cNvSpPr/>
      </dsp:nvSpPr>
      <dsp:spPr>
        <a:xfrm>
          <a:off x="5996407"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Giảm thể tích tuần hoàn, cô đặc máu</a:t>
          </a:r>
        </a:p>
      </dsp:txBody>
      <dsp:txXfrm>
        <a:off x="6022772" y="3656292"/>
        <a:ext cx="896908" cy="847435"/>
      </dsp:txXfrm>
    </dsp:sp>
    <dsp:sp modelId="{365E1541-2B6C-4C3A-8D67-732BDBF22E5F}">
      <dsp:nvSpPr>
        <dsp:cNvPr id="0" name=""/>
        <dsp:cNvSpPr/>
      </dsp:nvSpPr>
      <dsp:spPr>
        <a:xfrm>
          <a:off x="7051562"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B72ECE-8119-4CBE-9494-41E991D33504}">
      <dsp:nvSpPr>
        <dsp:cNvPr id="0" name=""/>
        <dsp:cNvSpPr/>
      </dsp:nvSpPr>
      <dsp:spPr>
        <a:xfrm>
          <a:off x="7157077"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Hô hấp</a:t>
          </a:r>
        </a:p>
      </dsp:txBody>
      <dsp:txXfrm>
        <a:off x="7183442" y="2479940"/>
        <a:ext cx="896908" cy="847435"/>
      </dsp:txXfrm>
    </dsp:sp>
    <dsp:sp modelId="{B4C33B74-3B33-4366-B272-96500AA86866}">
      <dsp:nvSpPr>
        <dsp:cNvPr id="0" name=""/>
        <dsp:cNvSpPr/>
      </dsp:nvSpPr>
      <dsp:spPr>
        <a:xfrm>
          <a:off x="7051562"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AB82F0-847D-4502-94C9-AF28B3D015FC}">
      <dsp:nvSpPr>
        <dsp:cNvPr id="0" name=""/>
        <dsp:cNvSpPr/>
      </dsp:nvSpPr>
      <dsp:spPr>
        <a:xfrm>
          <a:off x="7157077"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a:latin typeface="Arial" panose="020B0604020202020204" pitchFamily="34" charset="0"/>
              <a:cs typeface="Arial" panose="020B0604020202020204" pitchFamily="34" charset="0"/>
            </a:rPr>
            <a:t>Giảm vận động cơ hoành, trướng bụng, xẹp phổi, ARDS</a:t>
          </a:r>
        </a:p>
      </dsp:txBody>
      <dsp:txXfrm>
        <a:off x="7183442" y="3656292"/>
        <a:ext cx="896908" cy="847435"/>
      </dsp:txXfrm>
    </dsp:sp>
    <dsp:sp modelId="{8071282A-F472-470A-A658-49292ABB7FB1}">
      <dsp:nvSpPr>
        <dsp:cNvPr id="0" name=""/>
        <dsp:cNvSpPr/>
      </dsp:nvSpPr>
      <dsp:spPr>
        <a:xfrm>
          <a:off x="8212231"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3DA38B-1835-4E45-B269-6EA98CCEC119}">
      <dsp:nvSpPr>
        <dsp:cNvPr id="0" name=""/>
        <dsp:cNvSpPr/>
      </dsp:nvSpPr>
      <dsp:spPr>
        <a:xfrm>
          <a:off x="8317747"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Tiết niệu</a:t>
          </a:r>
        </a:p>
      </dsp:txBody>
      <dsp:txXfrm>
        <a:off x="8344112" y="2479940"/>
        <a:ext cx="896908" cy="847435"/>
      </dsp:txXfrm>
    </dsp:sp>
    <dsp:sp modelId="{D91AA1B0-044D-4F14-AD45-E88EC0420901}">
      <dsp:nvSpPr>
        <dsp:cNvPr id="0" name=""/>
        <dsp:cNvSpPr/>
      </dsp:nvSpPr>
      <dsp:spPr>
        <a:xfrm>
          <a:off x="8212231"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A917DC-D88F-4B86-BD92-91AE3E153DE1}">
      <dsp:nvSpPr>
        <dsp:cNvPr id="0" name=""/>
        <dsp:cNvSpPr/>
      </dsp:nvSpPr>
      <dsp:spPr>
        <a:xfrm>
          <a:off x="8317747"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a:latin typeface="Arial" panose="020B0604020202020204" pitchFamily="34" charset="0"/>
              <a:cs typeface="Arial" panose="020B0604020202020204" pitchFamily="34" charset="0"/>
            </a:rPr>
            <a:t>Giảm tưới máu thận, hoại tử ống thận</a:t>
          </a:r>
        </a:p>
      </dsp:txBody>
      <dsp:txXfrm>
        <a:off x="8344112" y="3656292"/>
        <a:ext cx="896908" cy="847435"/>
      </dsp:txXfrm>
    </dsp:sp>
    <dsp:sp modelId="{08C29C39-E15B-481E-B273-807337A3C101}">
      <dsp:nvSpPr>
        <dsp:cNvPr id="0" name=""/>
        <dsp:cNvSpPr/>
      </dsp:nvSpPr>
      <dsp:spPr>
        <a:xfrm>
          <a:off x="9372901"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537F8F-825C-472B-B952-727188E7889C}">
      <dsp:nvSpPr>
        <dsp:cNvPr id="0" name=""/>
        <dsp:cNvSpPr/>
      </dsp:nvSpPr>
      <dsp:spPr>
        <a:xfrm>
          <a:off x="9478416"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Chuyển hóa</a:t>
          </a:r>
        </a:p>
      </dsp:txBody>
      <dsp:txXfrm>
        <a:off x="9504781" y="2479940"/>
        <a:ext cx="896908" cy="847435"/>
      </dsp:txXfrm>
    </dsp:sp>
    <dsp:sp modelId="{862F6FBE-18D5-4C55-A4B6-8670C54FA376}">
      <dsp:nvSpPr>
        <dsp:cNvPr id="0" name=""/>
        <dsp:cNvSpPr/>
      </dsp:nvSpPr>
      <dsp:spPr>
        <a:xfrm>
          <a:off x="9372901"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446BC9-CE5B-431E-AC13-D81ED14A4D52}">
      <dsp:nvSpPr>
        <dsp:cNvPr id="0" name=""/>
        <dsp:cNvSpPr/>
      </dsp:nvSpPr>
      <dsp:spPr>
        <a:xfrm>
          <a:off x="9478416"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Tăng tiết cortisol, dị hóa protein</a:t>
          </a:r>
        </a:p>
      </dsp:txBody>
      <dsp:txXfrm>
        <a:off x="9504781" y="3656292"/>
        <a:ext cx="896908" cy="84743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EB7E2D-0434-4B72-A85D-6ED4ADD63F93}">
      <dsp:nvSpPr>
        <dsp:cNvPr id="0" name=""/>
        <dsp:cNvSpPr/>
      </dsp:nvSpPr>
      <dsp:spPr>
        <a:xfrm>
          <a:off x="5006" y="444"/>
          <a:ext cx="1938300" cy="1156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a:latin typeface="Arial" panose="020B0604020202020204" pitchFamily="34" charset="0"/>
              <a:cs typeface="Arial" panose="020B0604020202020204" pitchFamily="34" charset="0"/>
            </a:rPr>
            <a:t>Giai đoạn 1</a:t>
          </a:r>
        </a:p>
      </dsp:txBody>
      <dsp:txXfrm>
        <a:off x="38884" y="34322"/>
        <a:ext cx="1870544" cy="1088922"/>
      </dsp:txXfrm>
    </dsp:sp>
    <dsp:sp modelId="{313A6D44-58CD-4388-8971-DE063C296612}">
      <dsp:nvSpPr>
        <dsp:cNvPr id="0" name=""/>
        <dsp:cNvSpPr/>
      </dsp:nvSpPr>
      <dsp:spPr>
        <a:xfrm>
          <a:off x="5006"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Chưa có dấu hiệu toàn thân</a:t>
          </a:r>
        </a:p>
      </dsp:txBody>
      <dsp:txXfrm>
        <a:off x="61777" y="1594592"/>
        <a:ext cx="1824758" cy="2699530"/>
      </dsp:txXfrm>
    </dsp:sp>
    <dsp:sp modelId="{394C8256-5D8C-4FA3-99FD-B4E74B6B3C0A}">
      <dsp:nvSpPr>
        <dsp:cNvPr id="0" name=""/>
        <dsp:cNvSpPr/>
      </dsp:nvSpPr>
      <dsp:spPr>
        <a:xfrm>
          <a:off x="2268940" y="444"/>
          <a:ext cx="8241652" cy="1156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a:latin typeface="Arial" panose="020B0604020202020204" pitchFamily="34" charset="0"/>
              <a:cs typeface="Arial" panose="020B0604020202020204" pitchFamily="34" charset="0"/>
            </a:rPr>
            <a:t>Giai đoạn 2 và 3</a:t>
          </a:r>
        </a:p>
      </dsp:txBody>
      <dsp:txXfrm>
        <a:off x="2302818" y="34322"/>
        <a:ext cx="8173896" cy="1088922"/>
      </dsp:txXfrm>
    </dsp:sp>
    <dsp:sp modelId="{B91A29F9-B5A6-44AE-9CF1-4802CA0C19E6}">
      <dsp:nvSpPr>
        <dsp:cNvPr id="0" name=""/>
        <dsp:cNvSpPr/>
      </dsp:nvSpPr>
      <dsp:spPr>
        <a:xfrm>
          <a:off x="2268940"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b="1" i="1" kern="1200">
              <a:latin typeface="Arial" panose="020B0604020202020204" pitchFamily="34" charset="0"/>
              <a:cs typeface="Arial" panose="020B0604020202020204" pitchFamily="34" charset="0"/>
            </a:rPr>
            <a:t>Nhiễm trùng</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Sốt</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Mạch nhanh &gt;90 lần/phút</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Thở nhanh &gt;20 lần/phút</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WBC tăng (neutrophil ưu thế)</a:t>
          </a:r>
        </a:p>
      </dsp:txBody>
      <dsp:txXfrm>
        <a:off x="2325711" y="1594592"/>
        <a:ext cx="1824758" cy="2699530"/>
      </dsp:txXfrm>
    </dsp:sp>
    <dsp:sp modelId="{C55787E8-53DF-416D-B711-ED043B07941D}">
      <dsp:nvSpPr>
        <dsp:cNvPr id="0" name=""/>
        <dsp:cNvSpPr/>
      </dsp:nvSpPr>
      <dsp:spPr>
        <a:xfrm>
          <a:off x="4370058"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b="1" i="1" kern="1200">
              <a:latin typeface="Arial" panose="020B0604020202020204" pitchFamily="34" charset="0"/>
              <a:cs typeface="Arial" panose="020B0604020202020204" pitchFamily="34" charset="0"/>
            </a:rPr>
            <a:t>Nhiễm trùng nặng</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Nhiễm trùng +</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Rối loạn chức năng 1 cơ quan (tim, thận, hô hấp, huyết học, toan chuyển hóa)</a:t>
          </a:r>
        </a:p>
      </dsp:txBody>
      <dsp:txXfrm>
        <a:off x="4426829" y="1594592"/>
        <a:ext cx="1824758" cy="2699530"/>
      </dsp:txXfrm>
    </dsp:sp>
    <dsp:sp modelId="{C686D153-5711-41CE-B6DA-00E1D8067531}">
      <dsp:nvSpPr>
        <dsp:cNvPr id="0" name=""/>
        <dsp:cNvSpPr/>
      </dsp:nvSpPr>
      <dsp:spPr>
        <a:xfrm>
          <a:off x="6471175"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b="1" i="1" kern="1200">
              <a:latin typeface="Arial" panose="020B0604020202020204" pitchFamily="34" charset="0"/>
              <a:cs typeface="Arial" panose="020B0604020202020204" pitchFamily="34" charset="0"/>
            </a:rPr>
            <a:t>Shock nhiễm trùng</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Nhiễm trùng +</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Tụt huyết áp</a:t>
          </a:r>
        </a:p>
      </dsp:txBody>
      <dsp:txXfrm>
        <a:off x="6527946" y="1594592"/>
        <a:ext cx="1824758" cy="2699530"/>
      </dsp:txXfrm>
    </dsp:sp>
    <dsp:sp modelId="{606573B3-E1F5-40BB-8D21-9CDBA764B549}">
      <dsp:nvSpPr>
        <dsp:cNvPr id="0" name=""/>
        <dsp:cNvSpPr/>
      </dsp:nvSpPr>
      <dsp:spPr>
        <a:xfrm>
          <a:off x="8572293"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b="1" i="1" kern="1200">
              <a:latin typeface="Arial" panose="020B0604020202020204" pitchFamily="34" charset="0"/>
              <a:cs typeface="Arial" panose="020B0604020202020204" pitchFamily="34" charset="0"/>
            </a:rPr>
            <a:t>Shock nhiễm trùng không hồi phục, tử vong</a:t>
          </a:r>
        </a:p>
      </dsp:txBody>
      <dsp:txXfrm>
        <a:off x="8629064" y="1594592"/>
        <a:ext cx="1824758" cy="269953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782A51-C0A3-4EA3-BC06-EE118919ECEC}">
      <dsp:nvSpPr>
        <dsp:cNvPr id="0" name=""/>
        <dsp:cNvSpPr/>
      </dsp:nvSpPr>
      <dsp:spPr>
        <a:xfrm>
          <a:off x="1768" y="1003703"/>
          <a:ext cx="2343931" cy="2343931"/>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150000"/>
            </a:lnSpc>
            <a:spcBef>
              <a:spcPct val="0"/>
            </a:spcBef>
            <a:spcAft>
              <a:spcPct val="35000"/>
            </a:spcAft>
          </a:pPr>
          <a:r>
            <a:rPr lang="en-US" sz="1800" kern="1200">
              <a:latin typeface="Arial" panose="020B0604020202020204" pitchFamily="34" charset="0"/>
              <a:cs typeface="Arial" panose="020B0604020202020204" pitchFamily="34" charset="0"/>
            </a:rPr>
            <a:t>Lâm sàng điển hình (đau bụng, dấu kích thích phúc mạc)</a:t>
          </a:r>
        </a:p>
      </dsp:txBody>
      <dsp:txXfrm>
        <a:off x="345029" y="1346964"/>
        <a:ext cx="1657409" cy="1657409"/>
      </dsp:txXfrm>
    </dsp:sp>
    <dsp:sp modelId="{209F4228-8FAB-4B8C-9063-939AF6CBD48E}">
      <dsp:nvSpPr>
        <dsp:cNvPr id="0" name=""/>
        <dsp:cNvSpPr/>
      </dsp:nvSpPr>
      <dsp:spPr>
        <a:xfrm>
          <a:off x="2536026" y="1495928"/>
          <a:ext cx="1359480" cy="1359480"/>
        </a:xfrm>
        <a:prstGeom prst="mathPlus">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150000"/>
            </a:lnSpc>
            <a:spcBef>
              <a:spcPct val="0"/>
            </a:spcBef>
            <a:spcAft>
              <a:spcPct val="35000"/>
            </a:spcAft>
          </a:pPr>
          <a:endParaRPr lang="en-US" sz="2000" kern="1200">
            <a:latin typeface="Arial" panose="020B0604020202020204" pitchFamily="34" charset="0"/>
            <a:cs typeface="Arial" panose="020B0604020202020204" pitchFamily="34" charset="0"/>
          </a:endParaRPr>
        </a:p>
      </dsp:txBody>
      <dsp:txXfrm>
        <a:off x="2716225" y="2015793"/>
        <a:ext cx="999082" cy="319750"/>
      </dsp:txXfrm>
    </dsp:sp>
    <dsp:sp modelId="{13D02C93-EA0C-4E38-A154-AE3605573291}">
      <dsp:nvSpPr>
        <dsp:cNvPr id="0" name=""/>
        <dsp:cNvSpPr/>
      </dsp:nvSpPr>
      <dsp:spPr>
        <a:xfrm>
          <a:off x="4085834" y="1003703"/>
          <a:ext cx="2343931" cy="2343931"/>
        </a:xfrm>
        <a:prstGeom prst="ellipse">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150000"/>
            </a:lnSpc>
            <a:spcBef>
              <a:spcPct val="0"/>
            </a:spcBef>
            <a:spcAft>
              <a:spcPct val="35000"/>
            </a:spcAft>
          </a:pPr>
          <a:r>
            <a:rPr lang="en-US" sz="2000" kern="1200">
              <a:latin typeface="Arial" panose="020B0604020202020204" pitchFamily="34" charset="0"/>
              <a:cs typeface="Arial" panose="020B0604020202020204" pitchFamily="34" charset="0"/>
            </a:rPr>
            <a:t>Hình ảnh hơi tự do ổ bụng (X quang, CT scan)</a:t>
          </a:r>
        </a:p>
      </dsp:txBody>
      <dsp:txXfrm>
        <a:off x="4429095" y="1346964"/>
        <a:ext cx="1657409" cy="1657409"/>
      </dsp:txXfrm>
    </dsp:sp>
    <dsp:sp modelId="{98BD26DA-A00F-4C21-8108-D1DE2B5FB084}">
      <dsp:nvSpPr>
        <dsp:cNvPr id="0" name=""/>
        <dsp:cNvSpPr/>
      </dsp:nvSpPr>
      <dsp:spPr>
        <a:xfrm>
          <a:off x="6620092" y="1495928"/>
          <a:ext cx="1359480" cy="1359480"/>
        </a:xfrm>
        <a:prstGeom prst="mathEqual">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150000"/>
            </a:lnSpc>
            <a:spcBef>
              <a:spcPct val="0"/>
            </a:spcBef>
            <a:spcAft>
              <a:spcPct val="35000"/>
            </a:spcAft>
          </a:pPr>
          <a:endParaRPr lang="en-US" sz="2000" kern="1200">
            <a:latin typeface="Arial" panose="020B0604020202020204" pitchFamily="34" charset="0"/>
            <a:cs typeface="Arial" panose="020B0604020202020204" pitchFamily="34" charset="0"/>
          </a:endParaRPr>
        </a:p>
      </dsp:txBody>
      <dsp:txXfrm>
        <a:off x="6800291" y="1775981"/>
        <a:ext cx="999082" cy="799374"/>
      </dsp:txXfrm>
    </dsp:sp>
    <dsp:sp modelId="{29BE5D05-A04D-49E8-B842-1C39C372D1CF}">
      <dsp:nvSpPr>
        <dsp:cNvPr id="0" name=""/>
        <dsp:cNvSpPr/>
      </dsp:nvSpPr>
      <dsp:spPr>
        <a:xfrm>
          <a:off x="8169900" y="1003703"/>
          <a:ext cx="2343931" cy="2343931"/>
        </a:xfrm>
        <a:prstGeom prst="ellipse">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150000"/>
            </a:lnSpc>
            <a:spcBef>
              <a:spcPct val="0"/>
            </a:spcBef>
            <a:spcAft>
              <a:spcPct val="35000"/>
            </a:spcAft>
          </a:pPr>
          <a:r>
            <a:rPr lang="en-US" sz="2000" kern="1200">
              <a:latin typeface="Arial" panose="020B0604020202020204" pitchFamily="34" charset="0"/>
              <a:cs typeface="Arial" panose="020B0604020202020204" pitchFamily="34" charset="0"/>
            </a:rPr>
            <a:t>Chỉ định phẫu thuật</a:t>
          </a:r>
        </a:p>
      </dsp:txBody>
      <dsp:txXfrm>
        <a:off x="8513161" y="1346964"/>
        <a:ext cx="1657409" cy="165740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3189E6-6434-44BA-9106-F540CE48B919}">
      <dsp:nvSpPr>
        <dsp:cNvPr id="0" name=""/>
        <dsp:cNvSpPr/>
      </dsp:nvSpPr>
      <dsp:spPr>
        <a:xfrm>
          <a:off x="6397" y="1579"/>
          <a:ext cx="3365289" cy="826349"/>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a:latin typeface="Arial" panose="020B0604020202020204" pitchFamily="34" charset="0"/>
              <a:cs typeface="Arial" panose="020B0604020202020204" pitchFamily="34" charset="0"/>
            </a:rPr>
            <a:t>Đau bụng, dấu kích thích phúc mạc</a:t>
          </a:r>
        </a:p>
      </dsp:txBody>
      <dsp:txXfrm>
        <a:off x="30600" y="25782"/>
        <a:ext cx="3316883" cy="777943"/>
      </dsp:txXfrm>
    </dsp:sp>
    <dsp:sp modelId="{E7311A56-FEDB-4C59-A047-6369832B6186}">
      <dsp:nvSpPr>
        <dsp:cNvPr id="0" name=""/>
        <dsp:cNvSpPr/>
      </dsp:nvSpPr>
      <dsp:spPr>
        <a:xfrm>
          <a:off x="6397"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Viêm phúc mạc do nguyên nhân khác</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Thủng tạng khác</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VPM ruột thừa</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Hoại tử ruột</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Xoắn ruột</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Viêm phúc mạc nguyên phát</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a:t>
          </a:r>
        </a:p>
      </dsp:txBody>
      <dsp:txXfrm>
        <a:off x="53694" y="1295027"/>
        <a:ext cx="1520228" cy="3007434"/>
      </dsp:txXfrm>
    </dsp:sp>
    <dsp:sp modelId="{680804B4-3EC7-45CB-96FA-C7B9960FD03C}">
      <dsp:nvSpPr>
        <dsp:cNvPr id="0" name=""/>
        <dsp:cNvSpPr/>
      </dsp:nvSpPr>
      <dsp:spPr>
        <a:xfrm>
          <a:off x="1756865"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Không viêm phúc mạc (khám chưa thật chính xác)</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Viêm tụy cấp</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Viêm ruột</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a:t>
          </a:r>
        </a:p>
      </dsp:txBody>
      <dsp:txXfrm>
        <a:off x="1804162" y="1295027"/>
        <a:ext cx="1520228" cy="3007434"/>
      </dsp:txXfrm>
    </dsp:sp>
    <dsp:sp modelId="{1B33C53D-F36C-403F-BA6F-D46A0A618A36}">
      <dsp:nvSpPr>
        <dsp:cNvPr id="0" name=""/>
        <dsp:cNvSpPr/>
      </dsp:nvSpPr>
      <dsp:spPr>
        <a:xfrm>
          <a:off x="3642977" y="1579"/>
          <a:ext cx="6866224" cy="826349"/>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a:latin typeface="Arial" panose="020B0604020202020204" pitchFamily="34" charset="0"/>
              <a:cs typeface="Arial" panose="020B0604020202020204" pitchFamily="34" charset="0"/>
            </a:rPr>
            <a:t>Hơi tự do ổ bụng </a:t>
          </a:r>
        </a:p>
      </dsp:txBody>
      <dsp:txXfrm>
        <a:off x="3667180" y="25782"/>
        <a:ext cx="6817818" cy="777943"/>
      </dsp:txXfrm>
    </dsp:sp>
    <dsp:sp modelId="{A4EE7740-A68B-450E-9409-9E7D5A8D7CEE}">
      <dsp:nvSpPr>
        <dsp:cNvPr id="0" name=""/>
        <dsp:cNvSpPr/>
      </dsp:nvSpPr>
      <dsp:spPr>
        <a:xfrm>
          <a:off x="3642977"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Sau mổ bụng</a:t>
          </a:r>
        </a:p>
      </dsp:txBody>
      <dsp:txXfrm>
        <a:off x="3690274" y="1295027"/>
        <a:ext cx="1520228" cy="3007434"/>
      </dsp:txXfrm>
    </dsp:sp>
    <dsp:sp modelId="{AE9B6A88-8EC9-440F-A534-50705B70F611}">
      <dsp:nvSpPr>
        <dsp:cNvPr id="0" name=""/>
        <dsp:cNvSpPr/>
      </dsp:nvSpPr>
      <dsp:spPr>
        <a:xfrm>
          <a:off x="5393445"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Thẩm phân phúc mạc</a:t>
          </a:r>
        </a:p>
      </dsp:txBody>
      <dsp:txXfrm>
        <a:off x="5440742" y="1295027"/>
        <a:ext cx="1520228" cy="3007434"/>
      </dsp:txXfrm>
    </dsp:sp>
    <dsp:sp modelId="{20775CCE-8671-4798-B964-62D5549495B0}">
      <dsp:nvSpPr>
        <dsp:cNvPr id="0" name=""/>
        <dsp:cNvSpPr/>
      </dsp:nvSpPr>
      <dsp:spPr>
        <a:xfrm>
          <a:off x="7143912"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Tràn khí trung thất, tràn khí màng phổi, vỡ kén khí, thở máy áp lực dương</a:t>
          </a:r>
        </a:p>
      </dsp:txBody>
      <dsp:txXfrm>
        <a:off x="7191209" y="1295027"/>
        <a:ext cx="1520228" cy="3007434"/>
      </dsp:txXfrm>
    </dsp:sp>
    <dsp:sp modelId="{2329AA77-B330-4F9C-AC84-E276417B2B02}">
      <dsp:nvSpPr>
        <dsp:cNvPr id="0" name=""/>
        <dsp:cNvSpPr/>
      </dsp:nvSpPr>
      <dsp:spPr>
        <a:xfrm>
          <a:off x="8894379"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a:t>
          </a:r>
        </a:p>
      </dsp:txBody>
      <dsp:txXfrm>
        <a:off x="8941676" y="1295027"/>
        <a:ext cx="1520228" cy="300743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4EE801-105A-43D9-AEB1-18BC2409C838}">
      <dsp:nvSpPr>
        <dsp:cNvPr id="0" name=""/>
        <dsp:cNvSpPr/>
      </dsp:nvSpPr>
      <dsp:spPr>
        <a:xfrm>
          <a:off x="4130761" y="1008"/>
          <a:ext cx="2254076" cy="1127038"/>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a:t>Nước, điện giải, toan kiềm</a:t>
          </a:r>
        </a:p>
      </dsp:txBody>
      <dsp:txXfrm>
        <a:off x="4163771" y="34018"/>
        <a:ext cx="2188056" cy="1061018"/>
      </dsp:txXfrm>
    </dsp:sp>
    <dsp:sp modelId="{04C1109C-AEC9-4FCE-BA20-0262A77B5C64}">
      <dsp:nvSpPr>
        <dsp:cNvPr id="0" name=""/>
        <dsp:cNvSpPr/>
      </dsp:nvSpPr>
      <dsp:spPr>
        <a:xfrm rot="3600000">
          <a:off x="5601314" y="1978437"/>
          <a:ext cx="1173356" cy="394463"/>
        </a:xfrm>
        <a:prstGeom prst="lef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kern="1200"/>
        </a:p>
      </dsp:txBody>
      <dsp:txXfrm>
        <a:off x="5719653" y="2057330"/>
        <a:ext cx="936678" cy="236677"/>
      </dsp:txXfrm>
    </dsp:sp>
    <dsp:sp modelId="{0275C9DF-8E39-46E3-B484-95DFD1A27CB6}">
      <dsp:nvSpPr>
        <dsp:cNvPr id="0" name=""/>
        <dsp:cNvSpPr/>
      </dsp:nvSpPr>
      <dsp:spPr>
        <a:xfrm>
          <a:off x="5991147" y="3223291"/>
          <a:ext cx="2254076" cy="1127038"/>
        </a:xfrm>
        <a:prstGeom prst="roundRect">
          <a:avLst>
            <a:gd name="adj" fmla="val 1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a:t>Ngoại khoa</a:t>
          </a:r>
        </a:p>
      </dsp:txBody>
      <dsp:txXfrm>
        <a:off x="6024157" y="3256301"/>
        <a:ext cx="2188056" cy="1061018"/>
      </dsp:txXfrm>
    </dsp:sp>
    <dsp:sp modelId="{0AD534B1-71CE-4ED2-98B0-0192ADD54BED}">
      <dsp:nvSpPr>
        <dsp:cNvPr id="0" name=""/>
        <dsp:cNvSpPr/>
      </dsp:nvSpPr>
      <dsp:spPr>
        <a:xfrm rot="10800000">
          <a:off x="4671121" y="3589579"/>
          <a:ext cx="1173356" cy="394463"/>
        </a:xfrm>
        <a:prstGeom prst="leftRightArrow">
          <a:avLst>
            <a:gd name="adj1" fmla="val 60000"/>
            <a:gd name="adj2" fmla="val 50000"/>
          </a:avLst>
        </a:prstGeom>
        <a:solidFill>
          <a:schemeClr val="accent5">
            <a:hueOff val="-3379271"/>
            <a:satOff val="-8710"/>
            <a:lumOff val="-588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kern="1200"/>
        </a:p>
      </dsp:txBody>
      <dsp:txXfrm rot="10800000">
        <a:off x="4789460" y="3668472"/>
        <a:ext cx="936678" cy="236677"/>
      </dsp:txXfrm>
    </dsp:sp>
    <dsp:sp modelId="{6D2B99C5-7E87-4D9B-A23C-D605A7A048CB}">
      <dsp:nvSpPr>
        <dsp:cNvPr id="0" name=""/>
        <dsp:cNvSpPr/>
      </dsp:nvSpPr>
      <dsp:spPr>
        <a:xfrm>
          <a:off x="2270375" y="3223291"/>
          <a:ext cx="2254076" cy="1127038"/>
        </a:xfrm>
        <a:prstGeom prst="roundRect">
          <a:avLst>
            <a:gd name="adj" fmla="val 1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a:t>Kháng sinh phổ rộng</a:t>
          </a:r>
        </a:p>
      </dsp:txBody>
      <dsp:txXfrm>
        <a:off x="2303385" y="3256301"/>
        <a:ext cx="2188056" cy="1061018"/>
      </dsp:txXfrm>
    </dsp:sp>
    <dsp:sp modelId="{D3272155-CAB8-4255-B7A6-BB2F360BCAE7}">
      <dsp:nvSpPr>
        <dsp:cNvPr id="0" name=""/>
        <dsp:cNvSpPr/>
      </dsp:nvSpPr>
      <dsp:spPr>
        <a:xfrm rot="18000000">
          <a:off x="3740928" y="1978437"/>
          <a:ext cx="1173356" cy="394463"/>
        </a:xfrm>
        <a:prstGeom prst="leftRightArrow">
          <a:avLst>
            <a:gd name="adj1" fmla="val 60000"/>
            <a:gd name="adj2" fmla="val 50000"/>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kern="1200"/>
        </a:p>
      </dsp:txBody>
      <dsp:txXfrm>
        <a:off x="3859267" y="2057330"/>
        <a:ext cx="936678" cy="23667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F1E500-446F-4A05-8100-92980DA6B801}">
      <dsp:nvSpPr>
        <dsp:cNvPr id="0" name=""/>
        <dsp:cNvSpPr/>
      </dsp:nvSpPr>
      <dsp:spPr>
        <a:xfrm>
          <a:off x="3505516" y="282836"/>
          <a:ext cx="3655123" cy="3655123"/>
        </a:xfrm>
        <a:prstGeom prst="pie">
          <a:avLst>
            <a:gd name="adj1" fmla="val 16200000"/>
            <a:gd name="adj2" fmla="val 180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en-US" sz="3500" kern="1200"/>
            <a:t>Diệt </a:t>
          </a:r>
          <a:r>
            <a:rPr lang="en-US" sz="3500" i="1" kern="1200"/>
            <a:t>Hp</a:t>
          </a:r>
        </a:p>
      </dsp:txBody>
      <dsp:txXfrm>
        <a:off x="5431853" y="1057375"/>
        <a:ext cx="1305401" cy="1087834"/>
      </dsp:txXfrm>
    </dsp:sp>
    <dsp:sp modelId="{DCF74F64-682D-47C0-8168-F1AEE0CE082F}">
      <dsp:nvSpPr>
        <dsp:cNvPr id="0" name=""/>
        <dsp:cNvSpPr/>
      </dsp:nvSpPr>
      <dsp:spPr>
        <a:xfrm>
          <a:off x="3430238" y="413377"/>
          <a:ext cx="3655123" cy="3655123"/>
        </a:xfrm>
        <a:prstGeom prst="pie">
          <a:avLst>
            <a:gd name="adj1" fmla="val 1800000"/>
            <a:gd name="adj2" fmla="val 900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en-US" sz="3500" kern="1200"/>
            <a:t>PPI</a:t>
          </a:r>
        </a:p>
      </dsp:txBody>
      <dsp:txXfrm>
        <a:off x="4300505" y="2784856"/>
        <a:ext cx="1958102" cy="957294"/>
      </dsp:txXfrm>
    </dsp:sp>
    <dsp:sp modelId="{EBD3C4DC-71BD-4930-BF1A-812372CB2EC1}">
      <dsp:nvSpPr>
        <dsp:cNvPr id="0" name=""/>
        <dsp:cNvSpPr/>
      </dsp:nvSpPr>
      <dsp:spPr>
        <a:xfrm>
          <a:off x="3354959" y="282836"/>
          <a:ext cx="3655123" cy="3655123"/>
        </a:xfrm>
        <a:prstGeom prst="pie">
          <a:avLst>
            <a:gd name="adj1" fmla="val 9000000"/>
            <a:gd name="adj2" fmla="val 1620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en-US" sz="3500" kern="1200"/>
            <a:t>Khâu thủng</a:t>
          </a:r>
        </a:p>
      </dsp:txBody>
      <dsp:txXfrm>
        <a:off x="3778345" y="1057375"/>
        <a:ext cx="1305401" cy="1087834"/>
      </dsp:txXfrm>
    </dsp:sp>
    <dsp:sp modelId="{97B3F850-F5ED-48B8-88C8-DEBA7A7C8F85}">
      <dsp:nvSpPr>
        <dsp:cNvPr id="0" name=""/>
        <dsp:cNvSpPr/>
      </dsp:nvSpPr>
      <dsp:spPr>
        <a:xfrm>
          <a:off x="3279548" y="56567"/>
          <a:ext cx="4107663" cy="4107663"/>
        </a:xfrm>
        <a:prstGeom prst="circularArrow">
          <a:avLst>
            <a:gd name="adj1" fmla="val 5085"/>
            <a:gd name="adj2" fmla="val 327528"/>
            <a:gd name="adj3" fmla="val 1472472"/>
            <a:gd name="adj4" fmla="val 16199432"/>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162CDA2-B44C-4CDF-A076-DBD6694F6571}">
      <dsp:nvSpPr>
        <dsp:cNvPr id="0" name=""/>
        <dsp:cNvSpPr/>
      </dsp:nvSpPr>
      <dsp:spPr>
        <a:xfrm>
          <a:off x="3203968" y="186876"/>
          <a:ext cx="4107663" cy="4107663"/>
        </a:xfrm>
        <a:prstGeom prst="circularArrow">
          <a:avLst>
            <a:gd name="adj1" fmla="val 5085"/>
            <a:gd name="adj2" fmla="val 327528"/>
            <a:gd name="adj3" fmla="val 8671970"/>
            <a:gd name="adj4" fmla="val 1800502"/>
            <a:gd name="adj5" fmla="val 5932"/>
          </a:avLst>
        </a:prstGeom>
        <a:solidFill>
          <a:schemeClr val="accent5">
            <a:hueOff val="-3379271"/>
            <a:satOff val="-8710"/>
            <a:lumOff val="-5883"/>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016852F-63C7-4B06-BEA3-6F4560C12292}">
      <dsp:nvSpPr>
        <dsp:cNvPr id="0" name=""/>
        <dsp:cNvSpPr/>
      </dsp:nvSpPr>
      <dsp:spPr>
        <a:xfrm>
          <a:off x="3128388" y="56567"/>
          <a:ext cx="4107663" cy="4107663"/>
        </a:xfrm>
        <a:prstGeom prst="circularArrow">
          <a:avLst>
            <a:gd name="adj1" fmla="val 5085"/>
            <a:gd name="adj2" fmla="val 327528"/>
            <a:gd name="adj3" fmla="val 15873039"/>
            <a:gd name="adj4" fmla="val 9000000"/>
            <a:gd name="adj5" fmla="val 5932"/>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1.png>
</file>

<file path=ppt/media/image12.png>
</file>

<file path=ppt/media/image13.png>
</file>

<file path=ppt/media/image15.jpeg>
</file>

<file path=ppt/media/image16.png>
</file>

<file path=ppt/media/image17.jpeg>
</file>

<file path=ppt/media/image19.jpeg>
</file>

<file path=ppt/media/image2.png>
</file>

<file path=ppt/media/image20.png>
</file>

<file path=ppt/media/image21.jpg>
</file>

<file path=ppt/media/image22.jpg>
</file>

<file path=ppt/media/image25.png>
</file>

<file path=ppt/media/image26.png>
</file>

<file path=ppt/media/image27.png>
</file>

<file path=ppt/media/image28.png>
</file>

<file path=ppt/media/image29.png>
</file>

<file path=ppt/media/image3.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p4>
</file>

<file path=ppt/media/media41.m4a>
</file>

<file path=ppt/media/media42.m4a>
</file>

<file path=ppt/media/media43.m4a>
</file>

<file path=ppt/media/media44.m4a>
</file>

<file path=ppt/media/media45.m4a>
</file>

<file path=ppt/media/media46.m4a>
</file>

<file path=ppt/media/media47.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95D2BE-7786-405A-A0FB-82CD97333829}" type="datetimeFigureOut">
              <a:rPr lang="en-US" smtClean="0"/>
              <a:t>4/10/2023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D1C413-1516-440F-A692-78A23E4DE043}" type="slidenum">
              <a:rPr lang="en-US" smtClean="0"/>
              <a:t>‹#›</a:t>
            </a:fld>
            <a:endParaRPr lang="en-US"/>
          </a:p>
        </p:txBody>
      </p:sp>
    </p:spTree>
    <p:extLst>
      <p:ext uri="{BB962C8B-B14F-4D97-AF65-F5344CB8AC3E}">
        <p14:creationId xmlns:p14="http://schemas.microsoft.com/office/powerpoint/2010/main" val="4064999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r>
              <a:rPr lang="en-US" dirty="0" err="1"/>
              <a:t>Thủng</a:t>
            </a:r>
            <a:r>
              <a:rPr lang="en-US" dirty="0"/>
              <a:t> DDTT có </a:t>
            </a:r>
            <a:r>
              <a:rPr lang="en-US" dirty="0" err="1"/>
              <a:t>thê</a:t>
            </a:r>
            <a:r>
              <a:rPr lang="en-US" dirty="0"/>
              <a:t>̉ do </a:t>
            </a:r>
            <a:r>
              <a:rPr lang="en-US" dirty="0" err="1"/>
              <a:t>loét</a:t>
            </a:r>
            <a:r>
              <a:rPr lang="en-US" dirty="0"/>
              <a:t>, do </a:t>
            </a:r>
            <a:r>
              <a:rPr lang="en-US" dirty="0" err="1"/>
              <a:t>ung</a:t>
            </a:r>
            <a:r>
              <a:rPr lang="en-US" dirty="0"/>
              <a:t> </a:t>
            </a:r>
            <a:r>
              <a:rPr lang="en-US" dirty="0" err="1"/>
              <a:t>th</a:t>
            </a:r>
            <a:r>
              <a:rPr lang="vi-VN" dirty="0"/>
              <a:t>ư</a:t>
            </a:r>
            <a:r>
              <a:rPr lang="en-US" dirty="0"/>
              <a:t> </a:t>
            </a:r>
            <a:r>
              <a:rPr lang="en-US" dirty="0" err="1"/>
              <a:t>hoặc</a:t>
            </a:r>
            <a:r>
              <a:rPr lang="en-US" dirty="0"/>
              <a:t> do </a:t>
            </a:r>
            <a:r>
              <a:rPr lang="en-US" dirty="0" err="1"/>
              <a:t>nuốt</a:t>
            </a:r>
            <a:r>
              <a:rPr lang="en-US" dirty="0"/>
              <a:t> dị </a:t>
            </a:r>
            <a:r>
              <a:rPr lang="en-US" dirty="0" err="1"/>
              <a:t>vật</a:t>
            </a:r>
            <a:r>
              <a:rPr lang="en-US" dirty="0"/>
              <a:t> </a:t>
            </a:r>
            <a:r>
              <a:rPr lang="en-US" dirty="0" err="1"/>
              <a:t>hoặc</a:t>
            </a:r>
            <a:r>
              <a:rPr lang="en-US" dirty="0"/>
              <a:t> do tai </a:t>
            </a:r>
            <a:r>
              <a:rPr lang="en-US" dirty="0" err="1"/>
              <a:t>biến</a:t>
            </a:r>
            <a:r>
              <a:rPr lang="en-US" dirty="0"/>
              <a:t> </a:t>
            </a:r>
            <a:r>
              <a:rPr lang="en-US" dirty="0" err="1"/>
              <a:t>nội</a:t>
            </a:r>
            <a:r>
              <a:rPr lang="en-US" dirty="0"/>
              <a:t> </a:t>
            </a:r>
            <a:r>
              <a:rPr lang="en-US" dirty="0" err="1"/>
              <a:t>soi</a:t>
            </a:r>
            <a:r>
              <a:rPr lang="en-US" dirty="0"/>
              <a:t>. Tuy </a:t>
            </a:r>
            <a:r>
              <a:rPr lang="en-US" dirty="0" err="1"/>
              <a:t>nhiên</a:t>
            </a:r>
            <a:r>
              <a:rPr lang="en-US" dirty="0"/>
              <a:t> </a:t>
            </a:r>
            <a:r>
              <a:rPr lang="en-US" dirty="0" err="1"/>
              <a:t>thủng</a:t>
            </a:r>
            <a:r>
              <a:rPr lang="en-US" dirty="0"/>
              <a:t> </a:t>
            </a:r>
            <a:r>
              <a:rPr lang="en-US" dirty="0" err="1"/>
              <a:t>loét</a:t>
            </a:r>
            <a:r>
              <a:rPr lang="en-US" dirty="0"/>
              <a:t> </a:t>
            </a:r>
            <a:r>
              <a:rPr lang="en-US" dirty="0" err="1"/>
              <a:t>chiếm</a:t>
            </a:r>
            <a:r>
              <a:rPr lang="en-US" dirty="0"/>
              <a:t> </a:t>
            </a:r>
            <a:r>
              <a:rPr lang="en-US" dirty="0" err="1"/>
              <a:t>đa</a:t>
            </a:r>
            <a:r>
              <a:rPr lang="en-US" dirty="0"/>
              <a:t> </a:t>
            </a:r>
            <a:r>
              <a:rPr lang="en-US" dirty="0" err="1"/>
              <a:t>sô</a:t>
            </a:r>
            <a:r>
              <a:rPr lang="en-US" dirty="0"/>
              <a:t>́ </a:t>
            </a:r>
            <a:r>
              <a:rPr lang="en-US" dirty="0" err="1"/>
              <a:t>va</a:t>
            </a:r>
            <a:r>
              <a:rPr lang="en-US" dirty="0"/>
              <a:t>̀ </a:t>
            </a:r>
            <a:r>
              <a:rPr lang="en-US" dirty="0" err="1"/>
              <a:t>ti</a:t>
            </a:r>
            <a:r>
              <a:rPr lang="en-US" dirty="0"/>
              <a:t>̉ </a:t>
            </a:r>
            <a:r>
              <a:rPr lang="en-US" dirty="0" err="1"/>
              <a:t>lê</a:t>
            </a:r>
            <a:r>
              <a:rPr lang="en-US" dirty="0"/>
              <a:t>̣ t</a:t>
            </a:r>
            <a:r>
              <a:rPr lang="vi-VN" dirty="0"/>
              <a:t>ư</a:t>
            </a:r>
            <a:r>
              <a:rPr lang="en-US" dirty="0"/>
              <a:t>̉ </a:t>
            </a:r>
            <a:r>
              <a:rPr lang="en-US" dirty="0" err="1"/>
              <a:t>vong</a:t>
            </a:r>
            <a:r>
              <a:rPr lang="en-US" dirty="0"/>
              <a:t> </a:t>
            </a:r>
            <a:r>
              <a:rPr lang="en-US" dirty="0" err="1"/>
              <a:t>cao</a:t>
            </a:r>
            <a:r>
              <a:rPr lang="en-US" dirty="0"/>
              <a:t> </a:t>
            </a:r>
            <a:r>
              <a:rPr lang="en-US" dirty="0" err="1"/>
              <a:t>nhất</a:t>
            </a:r>
            <a:r>
              <a:rPr lang="en-US" dirty="0"/>
              <a:t> là ở </a:t>
            </a:r>
            <a:r>
              <a:rPr lang="en-US" dirty="0" err="1"/>
              <a:t>những</a:t>
            </a:r>
            <a:r>
              <a:rPr lang="en-US" dirty="0"/>
              <a:t> BN l</a:t>
            </a:r>
            <a:r>
              <a:rPr lang="vi-VN" dirty="0"/>
              <a:t>ơ</a:t>
            </a:r>
            <a:r>
              <a:rPr lang="en-US" dirty="0"/>
              <a:t>́n </a:t>
            </a:r>
            <a:r>
              <a:rPr lang="en-US" dirty="0" err="1"/>
              <a:t>tuổi</a:t>
            </a:r>
            <a:r>
              <a:rPr lang="en-US" dirty="0"/>
              <a:t>, </a:t>
            </a:r>
            <a:r>
              <a:rPr lang="en-US" dirty="0" err="1"/>
              <a:t>bệnh</a:t>
            </a:r>
            <a:r>
              <a:rPr lang="en-US" dirty="0"/>
              <a:t> </a:t>
            </a:r>
            <a:r>
              <a:rPr lang="en-US" dirty="0" err="1"/>
              <a:t>nền</a:t>
            </a:r>
            <a:r>
              <a:rPr lang="en-US" dirty="0"/>
              <a:t> </a:t>
            </a:r>
            <a:r>
              <a:rPr lang="en-US" dirty="0" err="1"/>
              <a:t>nặng</a:t>
            </a:r>
            <a:r>
              <a:rPr lang="en-US" dirty="0"/>
              <a:t> </a:t>
            </a:r>
            <a:r>
              <a:rPr lang="en-US" dirty="0" err="1"/>
              <a:t>va</a:t>
            </a:r>
            <a:r>
              <a:rPr lang="en-US" dirty="0"/>
              <a:t>̀ </a:t>
            </a:r>
            <a:r>
              <a:rPr lang="en-US" dirty="0" err="1"/>
              <a:t>chẩn</a:t>
            </a:r>
            <a:r>
              <a:rPr lang="en-US" dirty="0"/>
              <a:t> </a:t>
            </a:r>
            <a:r>
              <a:rPr lang="en-US" dirty="0" err="1"/>
              <a:t>đoán</a:t>
            </a:r>
            <a:r>
              <a:rPr lang="en-US" dirty="0"/>
              <a:t> </a:t>
            </a:r>
            <a:r>
              <a:rPr lang="en-US" dirty="0" err="1"/>
              <a:t>muộn</a:t>
            </a:r>
            <a:r>
              <a:rPr lang="en-US" dirty="0"/>
              <a:t>. </a:t>
            </a:r>
          </a:p>
          <a:p>
            <a:r>
              <a:rPr lang="en-US" dirty="0" err="1"/>
              <a:t>Trong</a:t>
            </a:r>
            <a:r>
              <a:rPr lang="en-US" dirty="0"/>
              <a:t> </a:t>
            </a:r>
            <a:r>
              <a:rPr lang="en-US" dirty="0" err="1"/>
              <a:t>bài</a:t>
            </a:r>
            <a:r>
              <a:rPr lang="en-US" dirty="0"/>
              <a:t> </a:t>
            </a:r>
            <a:r>
              <a:rPr lang="en-US" dirty="0" err="1"/>
              <a:t>này</a:t>
            </a:r>
            <a:r>
              <a:rPr lang="en-US" dirty="0"/>
              <a:t> </a:t>
            </a:r>
            <a:r>
              <a:rPr lang="en-US" dirty="0" err="1"/>
              <a:t>chúng</a:t>
            </a:r>
            <a:r>
              <a:rPr lang="en-US" dirty="0"/>
              <a:t> </a:t>
            </a:r>
            <a:r>
              <a:rPr lang="en-US" dirty="0" err="1"/>
              <a:t>tôi</a:t>
            </a:r>
            <a:r>
              <a:rPr lang="en-US" dirty="0"/>
              <a:t> </a:t>
            </a:r>
            <a:r>
              <a:rPr lang="en-US" dirty="0" err="1"/>
              <a:t>tấp</a:t>
            </a:r>
            <a:r>
              <a:rPr lang="en-US" dirty="0"/>
              <a:t> </a:t>
            </a:r>
            <a:r>
              <a:rPr lang="en-US" dirty="0" err="1"/>
              <a:t>trung</a:t>
            </a:r>
            <a:r>
              <a:rPr lang="en-US" dirty="0"/>
              <a:t> </a:t>
            </a:r>
            <a:r>
              <a:rPr lang="en-US" dirty="0" err="1"/>
              <a:t>vào</a:t>
            </a:r>
            <a:r>
              <a:rPr lang="en-US" dirty="0"/>
              <a:t> </a:t>
            </a:r>
            <a:r>
              <a:rPr lang="en-US" dirty="0" err="1"/>
              <a:t>biến</a:t>
            </a:r>
            <a:r>
              <a:rPr lang="en-US" dirty="0"/>
              <a:t> </a:t>
            </a:r>
            <a:r>
              <a:rPr lang="en-US" dirty="0" err="1"/>
              <a:t>chứng</a:t>
            </a:r>
            <a:r>
              <a:rPr lang="en-US" dirty="0"/>
              <a:t> </a:t>
            </a:r>
            <a:r>
              <a:rPr lang="en-US" dirty="0" err="1"/>
              <a:t>thủng</a:t>
            </a:r>
            <a:r>
              <a:rPr lang="en-US" dirty="0"/>
              <a:t> do </a:t>
            </a:r>
            <a:r>
              <a:rPr lang="en-US" dirty="0" err="1"/>
              <a:t>loét</a:t>
            </a:r>
            <a:r>
              <a:rPr lang="en-US" dirty="0"/>
              <a:t> dd-</a:t>
            </a:r>
            <a:r>
              <a:rPr lang="en-US" dirty="0" err="1"/>
              <a:t>tt</a:t>
            </a:r>
            <a:r>
              <a:rPr lang="en-US" dirty="0"/>
              <a:t>, </a:t>
            </a:r>
            <a:r>
              <a:rPr lang="en-US" dirty="0" err="1"/>
              <a:t>nên</a:t>
            </a:r>
            <a:r>
              <a:rPr lang="en-US" dirty="0"/>
              <a:t> sẽ s</a:t>
            </a:r>
            <a:r>
              <a:rPr lang="vi-VN" dirty="0"/>
              <a:t>ơ</a:t>
            </a:r>
            <a:r>
              <a:rPr lang="en-US" dirty="0"/>
              <a:t> l</a:t>
            </a:r>
            <a:r>
              <a:rPr lang="vi-VN" dirty="0"/>
              <a:t>ư</a:t>
            </a:r>
            <a:r>
              <a:rPr lang="en-US" dirty="0" err="1"/>
              <a:t>ợc</a:t>
            </a:r>
            <a:r>
              <a:rPr lang="en-US" dirty="0"/>
              <a:t> </a:t>
            </a:r>
            <a:r>
              <a:rPr lang="en-US" dirty="0" err="1"/>
              <a:t>lại</a:t>
            </a:r>
            <a:r>
              <a:rPr lang="en-US" dirty="0"/>
              <a:t> </a:t>
            </a:r>
            <a:r>
              <a:rPr lang="en-US" dirty="0" err="1"/>
              <a:t>vê</a:t>
            </a:r>
            <a:r>
              <a:rPr lang="en-US" dirty="0"/>
              <a:t>̀ </a:t>
            </a:r>
            <a:r>
              <a:rPr lang="en-US" dirty="0" err="1"/>
              <a:t>bệnh</a:t>
            </a:r>
            <a:r>
              <a:rPr lang="en-US" dirty="0"/>
              <a:t> </a:t>
            </a:r>
            <a:r>
              <a:rPr lang="en-US" dirty="0" err="1"/>
              <a:t>ly</a:t>
            </a:r>
            <a:r>
              <a:rPr lang="en-US" dirty="0"/>
              <a:t>́ </a:t>
            </a:r>
            <a:r>
              <a:rPr lang="en-US" dirty="0" err="1"/>
              <a:t>loét</a:t>
            </a:r>
            <a:r>
              <a:rPr lang="en-US" dirty="0"/>
              <a:t> dd-</a:t>
            </a:r>
            <a:r>
              <a:rPr lang="en-US" dirty="0" err="1"/>
              <a:t>tt</a:t>
            </a:r>
            <a:endParaRPr lang="en-US" dirty="0"/>
          </a:p>
        </p:txBody>
      </p:sp>
      <p:sp>
        <p:nvSpPr>
          <p:cNvPr id="4" name="Chỗ dành sẵn cho Số hiệu Bản chiếu 3"/>
          <p:cNvSpPr>
            <a:spLocks noGrp="1"/>
          </p:cNvSpPr>
          <p:nvPr>
            <p:ph type="sldNum" sz="quarter" idx="5"/>
          </p:nvPr>
        </p:nvSpPr>
        <p:spPr/>
        <p:txBody>
          <a:bodyPr/>
          <a:lstStyle/>
          <a:p>
            <a:fld id="{1DD1C413-1516-440F-A692-78A23E4DE043}" type="slidenum">
              <a:rPr lang="en-US" smtClean="0"/>
              <a:t>4</a:t>
            </a:fld>
            <a:endParaRPr lang="en-US"/>
          </a:p>
        </p:txBody>
      </p:sp>
    </p:spTree>
    <p:extLst>
      <p:ext uri="{BB962C8B-B14F-4D97-AF65-F5344CB8AC3E}">
        <p14:creationId xmlns:p14="http://schemas.microsoft.com/office/powerpoint/2010/main" val="3110398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co </a:t>
            </a:r>
            <a:r>
              <a:rPr lang="en-US" sz="1800" dirty="0" err="1">
                <a:effectLst/>
                <a:latin typeface="Times New Roman" panose="02020603050405020304" pitchFamily="18" charset="0"/>
                <a:ea typeface="Calibri" panose="020F0502020204030204" pitchFamily="34" charset="0"/>
              </a:rPr>
              <a:t>cứng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biệt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thượng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vị</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gỗ</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dấu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định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danh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nhạy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khoảng</a:t>
            </a:r>
            <a:r>
              <a:rPr lang="en-US" sz="1800" dirty="0">
                <a:effectLst/>
                <a:latin typeface="Times New Roman" panose="02020603050405020304" pitchFamily="18" charset="0"/>
                <a:ea typeface="Calibri" panose="020F0502020204030204" pitchFamily="34" charset="0"/>
              </a:rPr>
              <a:t> 51%. </a:t>
            </a:r>
          </a:p>
          <a:p>
            <a:r>
              <a:rPr lang="en-US" sz="1800" dirty="0">
                <a:effectLst/>
                <a:latin typeface="Times New Roman" panose="02020603050405020304" pitchFamily="18" charset="0"/>
                <a:ea typeface="Calibri" panose="020F0502020204030204" pitchFamily="34" charset="0"/>
              </a:rPr>
              <a:t>Ở </a:t>
            </a:r>
            <a:r>
              <a:rPr lang="en-US" sz="1800" dirty="0" err="1">
                <a:effectLst/>
                <a:latin typeface="Times New Roman" panose="02020603050405020304" pitchFamily="18" charset="0"/>
                <a:ea typeface="Calibri" panose="020F0502020204030204" pitchFamily="34" charset="0"/>
              </a:rPr>
              <a:t>những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già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nặng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loét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không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điển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hình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thậm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rất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phát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hiện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Cần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cẩn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thận</a:t>
            </a:r>
            <a:r>
              <a:rPr lang="en-US" sz="1800" dirty="0">
                <a:effectLst/>
                <a:latin typeface="Times New Roman" panose="02020603050405020304" pitchFamily="18" charset="0"/>
                <a:ea typeface="Calibri" panose="020F0502020204030204" pitchFamily="34" charset="0"/>
              </a:rPr>
              <a:t> ở </a:t>
            </a:r>
            <a:r>
              <a:rPr lang="en-US" sz="1800" dirty="0" err="1">
                <a:effectLst/>
                <a:latin typeface="Times New Roman" panose="02020603050405020304" pitchFamily="18" charset="0"/>
                <a:ea typeface="Calibri" panose="020F0502020204030204" pitchFamily="34" charset="0"/>
              </a:rPr>
              <a:t>những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lớn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tuổi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nhẹ</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nôn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ói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rối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loạn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tiêu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hóa</a:t>
            </a:r>
            <a:r>
              <a:rPr lang="en-US" sz="1800" dirty="0">
                <a:effectLst/>
                <a:latin typeface="Times New Roman" panose="02020603050405020304" pitchFamily="18" charset="0"/>
                <a:ea typeface="Calibri" panose="020F0502020204030204" pitchFamily="34" charset="0"/>
              </a:rPr>
              <a:t> hay </a:t>
            </a:r>
            <a:r>
              <a:rPr lang="en-US" sz="1800" dirty="0" err="1">
                <a:effectLst/>
                <a:latin typeface="Times New Roman" panose="02020603050405020304" pitchFamily="18" charset="0"/>
                <a:ea typeface="Calibri" panose="020F0502020204030204" pitchFamily="34" charset="0"/>
              </a:rPr>
              <a:t>chán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ăn</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20</a:t>
            </a:fld>
            <a:endParaRPr lang="en-US"/>
          </a:p>
        </p:txBody>
      </p:sp>
    </p:spTree>
    <p:extLst>
      <p:ext uri="{BB962C8B-B14F-4D97-AF65-F5344CB8AC3E}">
        <p14:creationId xmlns:p14="http://schemas.microsoft.com/office/powerpoint/2010/main" val="33229237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22</a:t>
            </a:fld>
            <a:endParaRPr lang="en-US"/>
          </a:p>
        </p:txBody>
      </p:sp>
    </p:spTree>
    <p:extLst>
      <p:ext uri="{BB962C8B-B14F-4D97-AF65-F5344CB8AC3E}">
        <p14:creationId xmlns:p14="http://schemas.microsoft.com/office/powerpoint/2010/main" val="28519034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X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KSS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CLS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đầu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tay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chẩn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đoán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Khoảng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50%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đến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70%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loét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hiện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diện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do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ổ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do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ổ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liềm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dưới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hoành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hoặc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phim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X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sửa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soạn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chụp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Fowler. </a:t>
            </a:r>
          </a:p>
          <a:p>
            <a:pPr indent="228600" algn="just">
              <a:lnSpc>
                <a:spcPct val="150000"/>
              </a:lnSpc>
              <a:spcAft>
                <a:spcPts val="600"/>
              </a:spcAft>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số</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nghi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ngờ</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nhưng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chụp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phim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X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sửa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soạn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sau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bơm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qua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mũi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Tuy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nhiên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phương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pháp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nay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rất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sử</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ưu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CT scan.</a:t>
            </a:r>
          </a:p>
        </p:txBody>
      </p:sp>
      <p:sp>
        <p:nvSpPr>
          <p:cNvPr id="4" name="Slide Number Placeholder 3"/>
          <p:cNvSpPr>
            <a:spLocks noGrp="1"/>
          </p:cNvSpPr>
          <p:nvPr>
            <p:ph type="sldNum" sz="quarter" idx="5"/>
          </p:nvPr>
        </p:nvSpPr>
        <p:spPr/>
        <p:txBody>
          <a:bodyPr/>
          <a:lstStyle/>
          <a:p>
            <a:fld id="{1DD1C413-1516-440F-A692-78A23E4DE043}" type="slidenum">
              <a:rPr lang="en-US" smtClean="0"/>
              <a:t>23</a:t>
            </a:fld>
            <a:endParaRPr lang="en-US"/>
          </a:p>
        </p:txBody>
      </p:sp>
    </p:spTree>
    <p:extLst>
      <p:ext uri="{BB962C8B-B14F-4D97-AF65-F5344CB8AC3E}">
        <p14:creationId xmlns:p14="http://schemas.microsoft.com/office/powerpoint/2010/main" val="36699834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hay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ngồi</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cho</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chụp</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phim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ở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tư</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nằm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nghiêng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trái</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tìm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giữa</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gan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thành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24</a:t>
            </a:fld>
            <a:endParaRPr lang="en-US"/>
          </a:p>
        </p:txBody>
      </p:sp>
    </p:spTree>
    <p:extLst>
      <p:ext uri="{BB962C8B-B14F-4D97-AF65-F5344CB8AC3E}">
        <p14:creationId xmlns:p14="http://schemas.microsoft.com/office/powerpoint/2010/main" val="4099326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Times New Roman" panose="02020603050405020304" pitchFamily="18" charset="0"/>
                <a:ea typeface="Calibri" panose="020F0502020204030204" pitchFamily="34" charset="0"/>
                <a:cs typeface="Times New Roman" panose="02020603050405020304" pitchFamily="18" charset="0"/>
              </a:rPr>
              <a:t>Với sự tiến bộ của kỹ thuật CT nhiều đầu dò, tỉ lệ phát hiện hơi tự do ổ bụng của CT scan trong thủng loét dạ dày tá tràng lên đến 95% đến 100%. Hình ảnh hơi tự do trong ổ bụng trên CT scan thường xung quanh gan và dạ dày. Trong trường hợp bệnh nhân được cho uống cản quang tan trong nước, CT scan có thể phát hiện rất nhạy hình ảnh cản quang hay hơi tự do thoát vào trong ổ bụng.</a:t>
            </a:r>
          </a:p>
        </p:txBody>
      </p:sp>
      <p:sp>
        <p:nvSpPr>
          <p:cNvPr id="4" name="Slide Number Placeholder 3"/>
          <p:cNvSpPr>
            <a:spLocks noGrp="1"/>
          </p:cNvSpPr>
          <p:nvPr>
            <p:ph type="sldNum" sz="quarter" idx="5"/>
          </p:nvPr>
        </p:nvSpPr>
        <p:spPr/>
        <p:txBody>
          <a:bodyPr/>
          <a:lstStyle/>
          <a:p>
            <a:fld id="{1DD1C413-1516-440F-A692-78A23E4DE043}" type="slidenum">
              <a:rPr lang="en-US" smtClean="0"/>
              <a:t>25</a:t>
            </a:fld>
            <a:endParaRPr lang="en-US"/>
          </a:p>
        </p:txBody>
      </p:sp>
    </p:spTree>
    <p:extLst>
      <p:ext uri="{BB962C8B-B14F-4D97-AF65-F5344CB8AC3E}">
        <p14:creationId xmlns:p14="http://schemas.microsoft.com/office/powerpoint/2010/main" val="5141223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Ở bệnh nhân thủng loét dạ dày, xét nghiệm thường cho thấy bạch cầu máu tăng và tăng các chất phản ứng viêm (CRP, procalcitonin). Tuy nhiên, bạch cầu máu có thể bình thường trong giai đoạn sớm hoặc thậm chí giảm trong giai đoạn muộn.</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Bệnh nhân thường có tăng nhẹ amylase máu, tuy nhiên xét nghiệm này không đặc hiệu.</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Trong trường hợp bệnh nhân đến trễ, có tình trạng nhiễm trùng nặng, sẽ có toan chuyển hóa.</a:t>
            </a:r>
          </a:p>
        </p:txBody>
      </p:sp>
      <p:sp>
        <p:nvSpPr>
          <p:cNvPr id="4" name="Slide Number Placeholder 3"/>
          <p:cNvSpPr>
            <a:spLocks noGrp="1"/>
          </p:cNvSpPr>
          <p:nvPr>
            <p:ph type="sldNum" sz="quarter" idx="5"/>
          </p:nvPr>
        </p:nvSpPr>
        <p:spPr/>
        <p:txBody>
          <a:bodyPr/>
          <a:lstStyle/>
          <a:p>
            <a:fld id="{1DD1C413-1516-440F-A692-78A23E4DE043}" type="slidenum">
              <a:rPr lang="en-US" smtClean="0"/>
              <a:t>27</a:t>
            </a:fld>
            <a:endParaRPr lang="en-US"/>
          </a:p>
        </p:txBody>
      </p:sp>
    </p:spTree>
    <p:extLst>
      <p:ext uri="{BB962C8B-B14F-4D97-AF65-F5344CB8AC3E}">
        <p14:creationId xmlns:p14="http://schemas.microsoft.com/office/powerpoint/2010/main" val="2405397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Đây</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là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thê</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LS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điển</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hình</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va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a:t>
            </a:r>
            <a:r>
              <a:rPr lang="vi-VN"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ư</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ờng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gặp</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nhất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của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loét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ddtt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Dịch</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tiêu</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hóa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đô</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vào</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ổ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bụng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gây</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VPM,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đau</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bụng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đột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ngột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dư</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dội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kèm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theo</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sau</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đo</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là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hội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chứng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nhiễm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trùng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nhiễm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độc</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nhất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là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khi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thời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điểm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gần</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với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bữa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ăn</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cuối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DD1C413-1516-440F-A692-78A23E4DE043}" type="slidenum">
              <a:rPr lang="en-US" smtClean="0"/>
              <a:t>32</a:t>
            </a:fld>
            <a:endParaRPr lang="en-US"/>
          </a:p>
        </p:txBody>
      </p:sp>
    </p:spTree>
    <p:extLst>
      <p:ext uri="{BB962C8B-B14F-4D97-AF65-F5344CB8AC3E}">
        <p14:creationId xmlns:p14="http://schemas.microsoft.com/office/powerpoint/2010/main" val="768123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Trong một số trường hợp, lỗ thủng dạ dày tá tràng được bít kín lại bởi các tạng xung quanh như mạc nối lớn, gan, ruột non, tụy,… gây khó khăn cho chẩn đoán. Tình trạng thoát dịch tiêu hóa ra khoang phúc mạc chỉ diễn ra thoáng qua và được khu trú lại, do đó, dấu hiệu viêm phúc mạc không rõ ràng. Một số dấu hiệu gợi ý thủng bít gồm: thay đổi kiểu đau của loét dạ dày tá tràng, đau tăng hơn, đau lan sau lưng. Dấu hiệu nhiễm trùng thường không có hoặc không rõ ràng. Hình ảnh X quang và CT scan có thể thấy vài bóng khí dưới hoành. Bệnh nhân thường được chẩn đoán với bệnh cảnh có đau thượng vị nhưng bụng mềm, không dấu kích thích phúc mạc, tổng trạng ổn và X quang hay CT scan có vài bóng hơi tự do.</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DD1C413-1516-440F-A692-78A23E4DE043}" type="slidenum">
              <a:rPr lang="en-US" smtClean="0"/>
              <a:t>33</a:t>
            </a:fld>
            <a:endParaRPr lang="en-US"/>
          </a:p>
        </p:txBody>
      </p:sp>
    </p:spTree>
    <p:extLst>
      <p:ext uri="{BB962C8B-B14F-4D97-AF65-F5344CB8AC3E}">
        <p14:creationId xmlns:p14="http://schemas.microsoft.com/office/powerpoint/2010/main" val="6315815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highlight>
                  <a:srgbClr val="FFFF00"/>
                </a:highlight>
                <a:latin typeface="Times New Roman" panose="02020603050405020304" pitchFamily="18" charset="0"/>
                <a:ea typeface="Calibri" panose="020F0502020204030204" pitchFamily="34" charset="0"/>
              </a:rPr>
              <a:t>Thủng loét mặt sau dạ dày tá tràng khá ít gặp. Thành sau dạ dày tá tràng mở vào túi mạc nối (túi nhỏ) nên khi có thủng xảy ra sẽ tạo sự thông thương giữa lòng dạ dày tá tràng vào hậu cung mạc nối. Thông thường, túi mạc nối có nhiều dây dính tự nhiên, các ổ loét cũng thường thủng vào tụy giúp khu trú được lỗ thủng tương tự như trong thủng bít. Khi có thủng thật sự xảy ra, bệnh nhân có dấu hiệu đau cấp vùng bụng trên, nhưng dấu hiệu gồng cứng bụng trên ít khi xảy ra do dịch tiêu hóa thường giới hạn trong túi mạc nối. Đôi khi, dịch tiêu hóa thoát qua khe Winslow vào khoang phúc mạc sẽ gây triệu chứng viêm phúc mạc toàn thể tương tự như thủng mặt trước. Phần lớn các trường hợp, nhiễm trùng trong túi mạc nối sẽ khu trú và nặng dần lên hình thành ổ áp xe, bệnh nhân sẽ có dấu hiệu sốt và các dấu hiệu đáp ứng viêm toàn thân khác. Chẩn đoán trong các trường hợp này thường khó. CT scan bụng có vai trò quan trọng giúp chẩn đoán thể bệnh này</a:t>
            </a:r>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34</a:t>
            </a:fld>
            <a:endParaRPr lang="en-US"/>
          </a:p>
        </p:txBody>
      </p:sp>
    </p:spTree>
    <p:extLst>
      <p:ext uri="{BB962C8B-B14F-4D97-AF65-F5344CB8AC3E}">
        <p14:creationId xmlns:p14="http://schemas.microsoft.com/office/powerpoint/2010/main" val="42915134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39</a:t>
            </a:fld>
            <a:endParaRPr lang="en-US"/>
          </a:p>
        </p:txBody>
      </p:sp>
    </p:spTree>
    <p:extLst>
      <p:ext uri="{BB962C8B-B14F-4D97-AF65-F5344CB8AC3E}">
        <p14:creationId xmlns:p14="http://schemas.microsoft.com/office/powerpoint/2010/main" val="3697713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highlight>
                  <a:srgbClr val="FFFF00"/>
                </a:highlight>
                <a:latin typeface="Times New Roman" panose="02020603050405020304" pitchFamily="18" charset="0"/>
                <a:ea typeface="Calibri" panose="020F0502020204030204" pitchFamily="34" charset="0"/>
              </a:rPr>
              <a:t>Loét</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dạ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dày</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tràng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là</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tình</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trạng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ăn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mòn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mất</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niêm</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mạc</a:t>
            </a:r>
            <a:r>
              <a:rPr lang="en-US" sz="1800" dirty="0">
                <a:effectLst/>
                <a:highlight>
                  <a:srgbClr val="FFFF00"/>
                </a:highlight>
                <a:latin typeface="Times New Roman" panose="02020603050405020304" pitchFamily="18" charset="0"/>
                <a:ea typeface="Calibri" panose="020F0502020204030204" pitchFamily="34" charset="0"/>
              </a:rPr>
              <a:t> &gt;5 mm ở </a:t>
            </a:r>
            <a:r>
              <a:rPr lang="en-US" sz="1800" dirty="0" err="1">
                <a:effectLst/>
                <a:highlight>
                  <a:srgbClr val="FFFF00"/>
                </a:highlight>
                <a:latin typeface="Times New Roman" panose="02020603050405020304" pitchFamily="18" charset="0"/>
                <a:ea typeface="Calibri" panose="020F0502020204030204" pitchFamily="34" charset="0"/>
              </a:rPr>
              <a:t>dạ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dày</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hoặc</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tràng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phân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biệt</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với</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loét</a:t>
            </a:r>
            <a:r>
              <a:rPr lang="en-US" sz="1800" dirty="0">
                <a:effectLst/>
                <a:highlight>
                  <a:srgbClr val="FFFF00"/>
                </a:highlight>
                <a:latin typeface="Times New Roman" panose="02020603050405020304" pitchFamily="18" charset="0"/>
                <a:ea typeface="Calibri" panose="020F0502020204030204" pitchFamily="34" charset="0"/>
              </a:rPr>
              <a:t> hay </a:t>
            </a:r>
            <a:r>
              <a:rPr lang="en-US" sz="1800" dirty="0" err="1">
                <a:effectLst/>
                <a:highlight>
                  <a:srgbClr val="FFFF00"/>
                </a:highlight>
                <a:latin typeface="Times New Roman" panose="02020603050405020304" pitchFamily="18" charset="0"/>
                <a:ea typeface="Calibri" panose="020F0502020204030204" pitchFamily="34" charset="0"/>
              </a:rPr>
              <a:t>viêm</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trợt</a:t>
            </a:r>
            <a:r>
              <a:rPr lang="en-US" sz="1800" dirty="0">
                <a:effectLst/>
                <a:highlight>
                  <a:srgbClr val="FFFF00"/>
                </a:highlight>
                <a:latin typeface="Times New Roman" panose="02020603050405020304" pitchFamily="18" charset="0"/>
                <a:ea typeface="Calibri" panose="020F0502020204030204" pitchFamily="34" charset="0"/>
              </a:rPr>
              <a:t> (erosive gastritis = acute gastric ulcer) </a:t>
            </a:r>
            <a:r>
              <a:rPr lang="en-US" sz="1800" dirty="0" err="1">
                <a:effectLst/>
                <a:highlight>
                  <a:srgbClr val="FFFF00"/>
                </a:highlight>
                <a:latin typeface="Times New Roman" panose="02020603050405020304" pitchFamily="18" charset="0"/>
                <a:ea typeface="Calibri" panose="020F0502020204030204" pitchFamily="34" charset="0"/>
              </a:rPr>
              <a:t>th</a:t>
            </a:r>
            <a:r>
              <a:rPr lang="vi-VN" sz="1800" dirty="0">
                <a:effectLst/>
                <a:highlight>
                  <a:srgbClr val="FFFF00"/>
                </a:highlight>
                <a:latin typeface="Times New Roman" panose="02020603050405020304" pitchFamily="18" charset="0"/>
                <a:ea typeface="Calibri" panose="020F0502020204030204" pitchFamily="34" charset="0"/>
              </a:rPr>
              <a:t>ư</a:t>
            </a:r>
            <a:r>
              <a:rPr lang="en-US" sz="1800" dirty="0" err="1">
                <a:effectLst/>
                <a:highlight>
                  <a:srgbClr val="FFFF00"/>
                </a:highlight>
                <a:latin typeface="Times New Roman" panose="02020603050405020304" pitchFamily="18" charset="0"/>
                <a:ea typeface="Calibri" panose="020F0502020204030204" pitchFamily="34" charset="0"/>
              </a:rPr>
              <a:t>ơng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tổn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khu</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tru</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lớp</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niêm</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mạc</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6</a:t>
            </a:fld>
            <a:endParaRPr lang="en-US"/>
          </a:p>
        </p:txBody>
      </p:sp>
    </p:spTree>
    <p:extLst>
      <p:ext uri="{BB962C8B-B14F-4D97-AF65-F5344CB8AC3E}">
        <p14:creationId xmlns:p14="http://schemas.microsoft.com/office/powerpoint/2010/main" val="14048483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40</a:t>
            </a:fld>
            <a:endParaRPr lang="en-US"/>
          </a:p>
        </p:txBody>
      </p:sp>
    </p:spTree>
    <p:extLst>
      <p:ext uri="{BB962C8B-B14F-4D97-AF65-F5344CB8AC3E}">
        <p14:creationId xmlns:p14="http://schemas.microsoft.com/office/powerpoint/2010/main" val="42332344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Dữ liệu về phương pháp này còn ít. tỉ lệ tử vong khoảng 11% và biến chứng khoảng 16%. Khoảng 30% bệnh nhân theo dõi diễn tiến không tốt cần phải mổ cấp cứu.</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Chú ý: bệnh nhân được điều trị không phẫu thuật cần được nội soi dạ dày khi ổn định để loại trừ ung thư dạ dày cũng như tầm soát và điều trị </a:t>
            </a:r>
            <a:r>
              <a:rPr lang="en-US" sz="1800" i="1">
                <a:effectLst/>
                <a:latin typeface="Times New Roman" panose="02020603050405020304" pitchFamily="18" charset="0"/>
                <a:ea typeface="Calibri" panose="020F0502020204030204" pitchFamily="34" charset="0"/>
                <a:cs typeface="Times New Roman" panose="02020603050405020304" pitchFamily="18" charset="0"/>
              </a:rPr>
              <a:t>H. pylori</a:t>
            </a:r>
            <a:r>
              <a:rPr lang="en-US" sz="1800">
                <a:effectLst/>
                <a:latin typeface="Times New Roman" panose="02020603050405020304" pitchFamily="18" charset="0"/>
                <a:ea typeface="Calibri" panose="020F0502020204030204" pitchFamily="34" charset="0"/>
                <a:cs typeface="Times New Roman" panose="02020603050405020304" pitchFamily="18" charset="0"/>
              </a:rPr>
              <a:t>.</a:t>
            </a:r>
          </a:p>
        </p:txBody>
      </p:sp>
      <p:sp>
        <p:nvSpPr>
          <p:cNvPr id="4" name="Slide Number Placeholder 3"/>
          <p:cNvSpPr>
            <a:spLocks noGrp="1"/>
          </p:cNvSpPr>
          <p:nvPr>
            <p:ph type="sldNum" sz="quarter" idx="5"/>
          </p:nvPr>
        </p:nvSpPr>
        <p:spPr/>
        <p:txBody>
          <a:bodyPr/>
          <a:lstStyle/>
          <a:p>
            <a:fld id="{1DD1C413-1516-440F-A692-78A23E4DE043}" type="slidenum">
              <a:rPr lang="en-US" smtClean="0"/>
              <a:t>43</a:t>
            </a:fld>
            <a:endParaRPr lang="en-US"/>
          </a:p>
        </p:txBody>
      </p:sp>
    </p:spTree>
    <p:extLst>
      <p:ext uri="{BB962C8B-B14F-4D97-AF65-F5344CB8AC3E}">
        <p14:creationId xmlns:p14="http://schemas.microsoft.com/office/powerpoint/2010/main" val="18028258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Dữ liệu về phương pháp này còn ít. tỉ lệ tử vong khoảng 11% và biến chứng khoảng 16%. Khoảng 30% bệnh nhân theo dõi diễn tiến không tốt cần phải mổ cấp cứu.</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Chú ý: bệnh nhân được điều trị không phẫu thuật cần được nội soi dạ dày khi ổn định để loại trừ ung thư dạ dày cũng như tầm soát và điều trị </a:t>
            </a:r>
            <a:r>
              <a:rPr lang="en-US" sz="1800" i="1">
                <a:effectLst/>
                <a:latin typeface="Times New Roman" panose="02020603050405020304" pitchFamily="18" charset="0"/>
                <a:ea typeface="Calibri" panose="020F0502020204030204" pitchFamily="34" charset="0"/>
                <a:cs typeface="Times New Roman" panose="02020603050405020304" pitchFamily="18" charset="0"/>
              </a:rPr>
              <a:t>H. pylori</a:t>
            </a:r>
            <a:r>
              <a:rPr lang="en-US" sz="1800">
                <a:effectLst/>
                <a:latin typeface="Times New Roman" panose="02020603050405020304" pitchFamily="18" charset="0"/>
                <a:ea typeface="Calibri" panose="020F0502020204030204" pitchFamily="34" charset="0"/>
                <a:cs typeface="Times New Roman" panose="02020603050405020304" pitchFamily="18" charset="0"/>
              </a:rPr>
              <a:t>.</a:t>
            </a:r>
          </a:p>
        </p:txBody>
      </p:sp>
      <p:sp>
        <p:nvSpPr>
          <p:cNvPr id="4" name="Slide Number Placeholder 3"/>
          <p:cNvSpPr>
            <a:spLocks noGrp="1"/>
          </p:cNvSpPr>
          <p:nvPr>
            <p:ph type="sldNum" sz="quarter" idx="5"/>
          </p:nvPr>
        </p:nvSpPr>
        <p:spPr/>
        <p:txBody>
          <a:bodyPr/>
          <a:lstStyle/>
          <a:p>
            <a:fld id="{1DD1C413-1516-440F-A692-78A23E4DE043}" type="slidenum">
              <a:rPr lang="en-US" smtClean="0"/>
              <a:t>44</a:t>
            </a:fld>
            <a:endParaRPr lang="en-US"/>
          </a:p>
        </p:txBody>
      </p:sp>
    </p:spTree>
    <p:extLst>
      <p:ext uri="{BB962C8B-B14F-4D97-AF65-F5344CB8AC3E}">
        <p14:creationId xmlns:p14="http://schemas.microsoft.com/office/powerpoint/2010/main" val="1555951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latin typeface="Times New Roman" panose="02020603050405020304" pitchFamily="18" charset="0"/>
                <a:ea typeface="Calibri" panose="020F0502020204030204" pitchFamily="34" charset="0"/>
              </a:rPr>
              <a:t>Phân loại Johnson cải biên gồm 5 type, với 4 type được minh họa và mô tả trong hình 1 và type V là loét lan tỏa ở bất kỳ vị trí nào của dạ dày. Loét type I thường gặp nhất, chiếm 60% loét lành tính của dạ dày, loét type I không liên quan đến tăng acid dạ dày, bệnh nhân loét type I có acid dạ dày bình thường hoặc giảm. Loét type II và III có liên quan đến acid dạ dày bình thường hoặc tăng. Tương tự loét type I, loét type IV cũng không liên quan đến tăng acid dạ dày. Loét type V là loét lan tỏa ở bất kỳ vị trí nào của dạ dày thường liên quan đến dùng thuốc NSAID hay steroid</a:t>
            </a:r>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9</a:t>
            </a:fld>
            <a:endParaRPr lang="en-US"/>
          </a:p>
        </p:txBody>
      </p:sp>
    </p:spTree>
    <p:extLst>
      <p:ext uri="{BB962C8B-B14F-4D97-AF65-F5344CB8AC3E}">
        <p14:creationId xmlns:p14="http://schemas.microsoft.com/office/powerpoint/2010/main" val="22389771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r>
              <a:rPr lang="en-US" dirty="0"/>
              <a:t>Theo </a:t>
            </a:r>
            <a:r>
              <a:rPr lang="en-US" dirty="0" err="1"/>
              <a:t>Silen</a:t>
            </a:r>
            <a:r>
              <a:rPr lang="en-US" dirty="0"/>
              <a:t> </a:t>
            </a:r>
            <a:r>
              <a:rPr lang="en-US" dirty="0" err="1"/>
              <a:t>phân</a:t>
            </a:r>
            <a:r>
              <a:rPr lang="en-US" dirty="0"/>
              <a:t> chia </a:t>
            </a:r>
            <a:r>
              <a:rPr lang="en-US" dirty="0" err="1"/>
              <a:t>diễn</a:t>
            </a:r>
            <a:r>
              <a:rPr lang="en-US" dirty="0"/>
              <a:t> </a:t>
            </a:r>
            <a:r>
              <a:rPr lang="en-US" dirty="0" err="1"/>
              <a:t>tiến</a:t>
            </a:r>
            <a:r>
              <a:rPr lang="en-US" dirty="0"/>
              <a:t> </a:t>
            </a:r>
            <a:r>
              <a:rPr lang="en-US" dirty="0" err="1"/>
              <a:t>của</a:t>
            </a:r>
            <a:r>
              <a:rPr lang="en-US" dirty="0"/>
              <a:t> </a:t>
            </a:r>
            <a:r>
              <a:rPr lang="en-US" dirty="0" err="1"/>
              <a:t>bệnh</a:t>
            </a:r>
            <a:r>
              <a:rPr lang="en-US" dirty="0"/>
              <a:t> </a:t>
            </a:r>
            <a:r>
              <a:rPr lang="en-US" dirty="0" err="1"/>
              <a:t>Thủng</a:t>
            </a:r>
            <a:r>
              <a:rPr lang="en-US" dirty="0"/>
              <a:t> </a:t>
            </a:r>
            <a:r>
              <a:rPr lang="en-US" dirty="0" err="1"/>
              <a:t>loét</a:t>
            </a:r>
            <a:r>
              <a:rPr lang="en-US" dirty="0"/>
              <a:t> </a:t>
            </a:r>
            <a:r>
              <a:rPr lang="en-US" dirty="0" err="1"/>
              <a:t>ddtt</a:t>
            </a:r>
            <a:r>
              <a:rPr lang="en-US" dirty="0"/>
              <a:t> </a:t>
            </a:r>
            <a:r>
              <a:rPr lang="en-US" dirty="0" err="1"/>
              <a:t>thành</a:t>
            </a:r>
            <a:r>
              <a:rPr lang="en-US" dirty="0"/>
              <a:t> 3 </a:t>
            </a:r>
            <a:r>
              <a:rPr lang="en-US" dirty="0" err="1"/>
              <a:t>gđ</a:t>
            </a:r>
            <a:r>
              <a:rPr lang="en-US" dirty="0"/>
              <a:t>, </a:t>
            </a:r>
            <a:r>
              <a:rPr lang="en-US" dirty="0" err="1"/>
              <a:t>gđ</a:t>
            </a:r>
            <a:r>
              <a:rPr lang="en-US" dirty="0"/>
              <a:t> 1 VPM </a:t>
            </a:r>
            <a:r>
              <a:rPr lang="en-US" dirty="0" err="1"/>
              <a:t>hóa</a:t>
            </a:r>
            <a:r>
              <a:rPr lang="en-US" dirty="0"/>
              <a:t> </a:t>
            </a:r>
            <a:r>
              <a:rPr lang="en-US" dirty="0" err="1"/>
              <a:t>học</a:t>
            </a:r>
            <a:r>
              <a:rPr lang="en-US" dirty="0"/>
              <a:t>, </a:t>
            </a:r>
            <a:r>
              <a:rPr lang="en-US" dirty="0" err="1"/>
              <a:t>Gđ</a:t>
            </a:r>
            <a:r>
              <a:rPr lang="en-US" dirty="0"/>
              <a:t> 2 </a:t>
            </a:r>
            <a:r>
              <a:rPr lang="en-US" dirty="0" err="1"/>
              <a:t>trung</a:t>
            </a:r>
            <a:r>
              <a:rPr lang="en-US" dirty="0"/>
              <a:t> </a:t>
            </a:r>
            <a:r>
              <a:rPr lang="en-US" dirty="0" err="1"/>
              <a:t>gian</a:t>
            </a:r>
            <a:r>
              <a:rPr lang="en-US" dirty="0"/>
              <a:t>, </a:t>
            </a:r>
            <a:r>
              <a:rPr lang="en-US" dirty="0" err="1"/>
              <a:t>gđ</a:t>
            </a:r>
            <a:r>
              <a:rPr lang="en-US" dirty="0"/>
              <a:t> 3 </a:t>
            </a:r>
            <a:r>
              <a:rPr lang="en-US" dirty="0" err="1"/>
              <a:t>nhiễm</a:t>
            </a:r>
            <a:r>
              <a:rPr lang="en-US" dirty="0"/>
              <a:t> </a:t>
            </a:r>
            <a:r>
              <a:rPr lang="en-US" dirty="0" err="1"/>
              <a:t>trùng</a:t>
            </a:r>
            <a:r>
              <a:rPr lang="en-US" dirty="0"/>
              <a:t> ổ </a:t>
            </a:r>
            <a:r>
              <a:rPr lang="en-US" dirty="0" err="1"/>
              <a:t>bụng</a:t>
            </a:r>
            <a:endParaRPr lang="en-US" dirty="0"/>
          </a:p>
          <a:p>
            <a:r>
              <a:rPr lang="en-US" dirty="0"/>
              <a:t>GD1 </a:t>
            </a:r>
            <a:r>
              <a:rPr lang="en-US" dirty="0" err="1"/>
              <a:t>dịch</a:t>
            </a:r>
            <a:r>
              <a:rPr lang="en-US" dirty="0"/>
              <a:t> </a:t>
            </a:r>
            <a:r>
              <a:rPr lang="en-US" dirty="0" err="1"/>
              <a:t>trong</a:t>
            </a:r>
            <a:r>
              <a:rPr lang="en-US" dirty="0"/>
              <a:t> </a:t>
            </a:r>
            <a:r>
              <a:rPr lang="en-US" dirty="0" err="1"/>
              <a:t>dạ</a:t>
            </a:r>
            <a:r>
              <a:rPr lang="en-US" dirty="0"/>
              <a:t> </a:t>
            </a:r>
            <a:r>
              <a:rPr lang="en-US" dirty="0" err="1"/>
              <a:t>dày</a:t>
            </a:r>
            <a:r>
              <a:rPr lang="en-US" dirty="0"/>
              <a:t> </a:t>
            </a:r>
            <a:r>
              <a:rPr lang="en-US" dirty="0" err="1"/>
              <a:t>với</a:t>
            </a:r>
            <a:r>
              <a:rPr lang="en-US" dirty="0"/>
              <a:t> </a:t>
            </a:r>
            <a:r>
              <a:rPr lang="en-US" dirty="0" err="1"/>
              <a:t>nồng</a:t>
            </a:r>
            <a:r>
              <a:rPr lang="en-US" dirty="0"/>
              <a:t> </a:t>
            </a:r>
            <a:r>
              <a:rPr lang="en-US" dirty="0" err="1"/>
              <a:t>dộ</a:t>
            </a:r>
            <a:r>
              <a:rPr lang="en-US" dirty="0"/>
              <a:t> acid </a:t>
            </a:r>
            <a:r>
              <a:rPr lang="en-US" dirty="0" err="1"/>
              <a:t>cao</a:t>
            </a:r>
            <a:r>
              <a:rPr lang="en-US" dirty="0"/>
              <a:t> </a:t>
            </a:r>
            <a:r>
              <a:rPr lang="en-US" dirty="0" err="1"/>
              <a:t>chảy</a:t>
            </a:r>
            <a:r>
              <a:rPr lang="en-US" dirty="0"/>
              <a:t> </a:t>
            </a:r>
            <a:r>
              <a:rPr lang="en-US" dirty="0" err="1"/>
              <a:t>vào</a:t>
            </a:r>
            <a:r>
              <a:rPr lang="en-US" dirty="0"/>
              <a:t> </a:t>
            </a:r>
            <a:r>
              <a:rPr lang="en-US" dirty="0" err="1"/>
              <a:t>khoang</a:t>
            </a:r>
            <a:r>
              <a:rPr lang="en-US" dirty="0"/>
              <a:t> </a:t>
            </a:r>
            <a:r>
              <a:rPr lang="en-US" dirty="0" err="1"/>
              <a:t>phúc</a:t>
            </a:r>
            <a:r>
              <a:rPr lang="en-US" dirty="0"/>
              <a:t> </a:t>
            </a:r>
            <a:r>
              <a:rPr lang="en-US" dirty="0" err="1"/>
              <a:t>mạc</a:t>
            </a:r>
            <a:r>
              <a:rPr lang="en-US" dirty="0"/>
              <a:t> </a:t>
            </a:r>
            <a:r>
              <a:rPr lang="en-US" dirty="0" err="1"/>
              <a:t>gây</a:t>
            </a:r>
            <a:r>
              <a:rPr lang="en-US" dirty="0"/>
              <a:t> </a:t>
            </a:r>
            <a:r>
              <a:rPr lang="en-US" dirty="0" err="1"/>
              <a:t>kích</a:t>
            </a:r>
            <a:r>
              <a:rPr lang="en-US" dirty="0"/>
              <a:t> </a:t>
            </a:r>
            <a:r>
              <a:rPr lang="en-US" dirty="0" err="1"/>
              <a:t>thích</a:t>
            </a:r>
            <a:r>
              <a:rPr lang="en-US" dirty="0"/>
              <a:t> </a:t>
            </a:r>
            <a:r>
              <a:rPr lang="en-US" dirty="0" err="1"/>
              <a:t>mạnh</a:t>
            </a:r>
            <a:r>
              <a:rPr lang="en-US" dirty="0"/>
              <a:t> </a:t>
            </a:r>
            <a:r>
              <a:rPr lang="en-US" dirty="0" err="1"/>
              <a:t>làm</a:t>
            </a:r>
            <a:r>
              <a:rPr lang="en-US" dirty="0"/>
              <a:t> </a:t>
            </a:r>
            <a:r>
              <a:rPr lang="en-US" dirty="0" err="1"/>
              <a:t>đau</a:t>
            </a:r>
            <a:r>
              <a:rPr lang="en-US" dirty="0"/>
              <a:t> </a:t>
            </a:r>
            <a:r>
              <a:rPr lang="en-US" dirty="0" err="1"/>
              <a:t>dữ</a:t>
            </a:r>
            <a:r>
              <a:rPr lang="en-US" dirty="0"/>
              <a:t> </a:t>
            </a:r>
            <a:r>
              <a:rPr lang="en-US" dirty="0" err="1"/>
              <a:t>dội</a:t>
            </a:r>
            <a:r>
              <a:rPr lang="en-US" dirty="0"/>
              <a:t>, co </a:t>
            </a:r>
            <a:r>
              <a:rPr lang="en-US" dirty="0" err="1"/>
              <a:t>cứng</a:t>
            </a:r>
            <a:r>
              <a:rPr lang="en-US" dirty="0"/>
              <a:t> </a:t>
            </a:r>
            <a:r>
              <a:rPr lang="en-US" dirty="0" err="1"/>
              <a:t>thành</a:t>
            </a:r>
            <a:r>
              <a:rPr lang="en-US" dirty="0"/>
              <a:t> </a:t>
            </a:r>
            <a:r>
              <a:rPr lang="en-US" dirty="0" err="1"/>
              <a:t>bụng</a:t>
            </a:r>
            <a:r>
              <a:rPr lang="en-US" dirty="0"/>
              <a:t>, </a:t>
            </a:r>
            <a:r>
              <a:rPr lang="en-US" dirty="0" err="1"/>
              <a:t>tùy</a:t>
            </a:r>
            <a:r>
              <a:rPr lang="en-US" dirty="0"/>
              <a:t> </a:t>
            </a:r>
            <a:r>
              <a:rPr lang="en-US" dirty="0" err="1"/>
              <a:t>vào</a:t>
            </a:r>
            <a:r>
              <a:rPr lang="en-US" dirty="0"/>
              <a:t> </a:t>
            </a:r>
            <a:r>
              <a:rPr lang="en-US" dirty="0" err="1"/>
              <a:t>lượng</a:t>
            </a:r>
            <a:r>
              <a:rPr lang="en-US" dirty="0"/>
              <a:t> </a:t>
            </a:r>
            <a:r>
              <a:rPr lang="en-US" dirty="0" err="1"/>
              <a:t>dịch</a:t>
            </a:r>
            <a:r>
              <a:rPr lang="en-US" dirty="0"/>
              <a:t> </a:t>
            </a:r>
            <a:r>
              <a:rPr lang="en-US" dirty="0" err="1"/>
              <a:t>ít</a:t>
            </a:r>
            <a:r>
              <a:rPr lang="en-US" dirty="0"/>
              <a:t> hay </a:t>
            </a:r>
            <a:r>
              <a:rPr lang="en-US" dirty="0" err="1"/>
              <a:t>nhiều</a:t>
            </a:r>
            <a:r>
              <a:rPr lang="en-US" dirty="0"/>
              <a:t>, </a:t>
            </a:r>
            <a:r>
              <a:rPr lang="en-US" dirty="0" err="1"/>
              <a:t>khu</a:t>
            </a:r>
            <a:r>
              <a:rPr lang="en-US" dirty="0"/>
              <a:t> </a:t>
            </a:r>
            <a:r>
              <a:rPr lang="en-US" dirty="0" err="1"/>
              <a:t>trú</a:t>
            </a:r>
            <a:r>
              <a:rPr lang="en-US" dirty="0"/>
              <a:t> hay </a:t>
            </a:r>
            <a:r>
              <a:rPr lang="en-US" dirty="0" err="1"/>
              <a:t>toàn</a:t>
            </a:r>
            <a:r>
              <a:rPr lang="en-US" dirty="0"/>
              <a:t> </a:t>
            </a:r>
            <a:r>
              <a:rPr lang="en-US" dirty="0" err="1"/>
              <a:t>thể</a:t>
            </a:r>
            <a:r>
              <a:rPr lang="en-US" dirty="0"/>
              <a:t> </a:t>
            </a:r>
            <a:r>
              <a:rPr lang="en-US" dirty="0" err="1"/>
              <a:t>mà</a:t>
            </a:r>
            <a:r>
              <a:rPr lang="en-US" dirty="0"/>
              <a:t> </a:t>
            </a:r>
            <a:r>
              <a:rPr lang="en-US" dirty="0" err="1"/>
              <a:t>vị</a:t>
            </a:r>
            <a:r>
              <a:rPr lang="en-US" dirty="0"/>
              <a:t> </a:t>
            </a:r>
            <a:r>
              <a:rPr lang="en-US" dirty="0" err="1"/>
              <a:t>trí</a:t>
            </a:r>
            <a:r>
              <a:rPr lang="en-US" dirty="0"/>
              <a:t> co </a:t>
            </a:r>
            <a:r>
              <a:rPr lang="en-US" dirty="0" err="1"/>
              <a:t>cứng</a:t>
            </a:r>
            <a:r>
              <a:rPr lang="en-US" dirty="0"/>
              <a:t> </a:t>
            </a:r>
            <a:r>
              <a:rPr lang="en-US" dirty="0" err="1"/>
              <a:t>bụng</a:t>
            </a:r>
            <a:r>
              <a:rPr lang="en-US" dirty="0"/>
              <a:t> 1 </a:t>
            </a:r>
            <a:r>
              <a:rPr lang="en-US" dirty="0" err="1"/>
              <a:t>vùng</a:t>
            </a:r>
            <a:r>
              <a:rPr lang="en-US" dirty="0"/>
              <a:t> hay </a:t>
            </a:r>
            <a:r>
              <a:rPr lang="en-US" dirty="0" err="1"/>
              <a:t>khắp</a:t>
            </a:r>
            <a:r>
              <a:rPr lang="en-US" dirty="0"/>
              <a:t> </a:t>
            </a:r>
            <a:r>
              <a:rPr lang="en-US" dirty="0" err="1"/>
              <a:t>bụng</a:t>
            </a:r>
            <a:endParaRPr lang="en-US" dirty="0"/>
          </a:p>
          <a:p>
            <a:r>
              <a:rPr lang="en-US" dirty="0" err="1"/>
              <a:t>Gd</a:t>
            </a:r>
            <a:r>
              <a:rPr lang="en-US" dirty="0"/>
              <a:t> 2 </a:t>
            </a:r>
            <a:r>
              <a:rPr lang="en-US" dirty="0" err="1"/>
              <a:t>phản</a:t>
            </a:r>
            <a:r>
              <a:rPr lang="en-US" dirty="0"/>
              <a:t> </a:t>
            </a:r>
            <a:r>
              <a:rPr lang="en-US" dirty="0" err="1"/>
              <a:t>ứng</a:t>
            </a:r>
            <a:r>
              <a:rPr lang="en-US" dirty="0"/>
              <a:t> </a:t>
            </a:r>
            <a:r>
              <a:rPr lang="en-US" dirty="0" err="1"/>
              <a:t>viêm</a:t>
            </a:r>
            <a:r>
              <a:rPr lang="en-US" dirty="0"/>
              <a:t> </a:t>
            </a:r>
            <a:r>
              <a:rPr lang="en-US" dirty="0" err="1"/>
              <a:t>gây</a:t>
            </a:r>
            <a:r>
              <a:rPr lang="en-US" dirty="0"/>
              <a:t> </a:t>
            </a:r>
            <a:r>
              <a:rPr lang="en-US" dirty="0" err="1"/>
              <a:t>sốt</a:t>
            </a:r>
            <a:r>
              <a:rPr lang="en-US" dirty="0"/>
              <a:t>, </a:t>
            </a:r>
            <a:r>
              <a:rPr lang="en-US" dirty="0" err="1"/>
              <a:t>tiết</a:t>
            </a:r>
            <a:r>
              <a:rPr lang="en-US" dirty="0"/>
              <a:t> </a:t>
            </a:r>
            <a:r>
              <a:rPr lang="en-US" dirty="0" err="1"/>
              <a:t>dịch</a:t>
            </a:r>
            <a:r>
              <a:rPr lang="en-US" dirty="0"/>
              <a:t> </a:t>
            </a:r>
            <a:r>
              <a:rPr lang="en-US" dirty="0" err="1"/>
              <a:t>làm</a:t>
            </a:r>
            <a:r>
              <a:rPr lang="en-US" dirty="0"/>
              <a:t> </a:t>
            </a:r>
            <a:r>
              <a:rPr lang="en-US" dirty="0" err="1"/>
              <a:t>pha</a:t>
            </a:r>
            <a:r>
              <a:rPr lang="en-US" dirty="0"/>
              <a:t> </a:t>
            </a:r>
            <a:r>
              <a:rPr lang="en-US" dirty="0" err="1"/>
              <a:t>loãng</a:t>
            </a:r>
            <a:r>
              <a:rPr lang="en-US" dirty="0"/>
              <a:t> </a:t>
            </a:r>
            <a:r>
              <a:rPr lang="en-US" dirty="0" err="1"/>
              <a:t>nồng</a:t>
            </a:r>
            <a:r>
              <a:rPr lang="en-US" dirty="0"/>
              <a:t> </a:t>
            </a:r>
            <a:r>
              <a:rPr lang="en-US" dirty="0" err="1"/>
              <a:t>độ</a:t>
            </a:r>
            <a:r>
              <a:rPr lang="en-US" dirty="0"/>
              <a:t> acid </a:t>
            </a:r>
            <a:r>
              <a:rPr lang="en-US" dirty="0" err="1"/>
              <a:t>trong</a:t>
            </a:r>
            <a:r>
              <a:rPr lang="en-US" dirty="0"/>
              <a:t> ổ </a:t>
            </a:r>
            <a:r>
              <a:rPr lang="en-US" dirty="0" err="1"/>
              <a:t>bụng</a:t>
            </a:r>
            <a:r>
              <a:rPr lang="en-US" dirty="0"/>
              <a:t>, </a:t>
            </a:r>
            <a:r>
              <a:rPr lang="en-US" dirty="0" err="1"/>
              <a:t>phúc</a:t>
            </a:r>
            <a:r>
              <a:rPr lang="en-US" dirty="0"/>
              <a:t> </a:t>
            </a:r>
            <a:r>
              <a:rPr lang="en-US" dirty="0" err="1"/>
              <a:t>mạc</a:t>
            </a:r>
            <a:r>
              <a:rPr lang="en-US" dirty="0"/>
              <a:t> </a:t>
            </a:r>
            <a:r>
              <a:rPr lang="en-US" dirty="0" err="1"/>
              <a:t>giảm</a:t>
            </a:r>
            <a:r>
              <a:rPr lang="en-US" dirty="0"/>
              <a:t> </a:t>
            </a:r>
            <a:r>
              <a:rPr lang="en-US" dirty="0" err="1"/>
              <a:t>kích</a:t>
            </a:r>
            <a:r>
              <a:rPr lang="en-US" dirty="0"/>
              <a:t> </a:t>
            </a:r>
            <a:r>
              <a:rPr lang="en-US" dirty="0" err="1"/>
              <a:t>thích</a:t>
            </a:r>
            <a:r>
              <a:rPr lang="en-US" dirty="0"/>
              <a:t>, </a:t>
            </a:r>
            <a:r>
              <a:rPr lang="en-US" dirty="0" err="1"/>
              <a:t>giảm</a:t>
            </a:r>
            <a:r>
              <a:rPr lang="en-US" dirty="0"/>
              <a:t> co </a:t>
            </a:r>
            <a:r>
              <a:rPr lang="en-US" dirty="0" err="1"/>
              <a:t>cứng</a:t>
            </a:r>
            <a:r>
              <a:rPr lang="en-US" dirty="0"/>
              <a:t> </a:t>
            </a:r>
            <a:r>
              <a:rPr lang="en-US" dirty="0" err="1"/>
              <a:t>thành</a:t>
            </a:r>
            <a:r>
              <a:rPr lang="en-US" dirty="0"/>
              <a:t> </a:t>
            </a:r>
            <a:r>
              <a:rPr lang="en-US" dirty="0" err="1"/>
              <a:t>bụng</a:t>
            </a:r>
            <a:endParaRPr lang="en-US" dirty="0"/>
          </a:p>
          <a:p>
            <a:r>
              <a:rPr lang="en-US" dirty="0"/>
              <a:t>Gd3 </a:t>
            </a:r>
            <a:r>
              <a:rPr lang="en-US" dirty="0" err="1"/>
              <a:t>lúc</a:t>
            </a:r>
            <a:r>
              <a:rPr lang="en-US" dirty="0"/>
              <a:t> </a:t>
            </a:r>
            <a:r>
              <a:rPr lang="en-US" dirty="0" err="1"/>
              <a:t>này</a:t>
            </a:r>
            <a:r>
              <a:rPr lang="en-US" dirty="0"/>
              <a:t> </a:t>
            </a:r>
            <a:r>
              <a:rPr lang="en-US" dirty="0" err="1"/>
              <a:t>hội</a:t>
            </a:r>
            <a:r>
              <a:rPr lang="en-US" dirty="0"/>
              <a:t> </a:t>
            </a:r>
            <a:r>
              <a:rPr lang="en-US" dirty="0" err="1"/>
              <a:t>chứng</a:t>
            </a:r>
            <a:r>
              <a:rPr lang="en-US" dirty="0"/>
              <a:t> </a:t>
            </a:r>
            <a:r>
              <a:rPr lang="en-US" dirty="0" err="1"/>
              <a:t>dáp</a:t>
            </a:r>
            <a:r>
              <a:rPr lang="en-US" dirty="0"/>
              <a:t> </a:t>
            </a:r>
            <a:r>
              <a:rPr lang="en-US" dirty="0" err="1"/>
              <a:t>ứng</a:t>
            </a:r>
            <a:r>
              <a:rPr lang="en-US" dirty="0"/>
              <a:t> </a:t>
            </a:r>
            <a:r>
              <a:rPr lang="en-US" dirty="0" err="1"/>
              <a:t>viêm</a:t>
            </a:r>
            <a:r>
              <a:rPr lang="en-US" dirty="0"/>
              <a:t> </a:t>
            </a:r>
            <a:r>
              <a:rPr lang="en-US" dirty="0" err="1"/>
              <a:t>toàn</a:t>
            </a:r>
            <a:r>
              <a:rPr lang="en-US" dirty="0"/>
              <a:t> </a:t>
            </a:r>
            <a:r>
              <a:rPr lang="en-US" dirty="0" err="1"/>
              <a:t>thân</a:t>
            </a:r>
            <a:r>
              <a:rPr lang="en-US" dirty="0"/>
              <a:t> </a:t>
            </a:r>
            <a:r>
              <a:rPr lang="en-US" dirty="0" err="1"/>
              <a:t>rõ</a:t>
            </a:r>
            <a:r>
              <a:rPr lang="en-US" dirty="0"/>
              <a:t>, </a:t>
            </a:r>
            <a:r>
              <a:rPr lang="en-US" dirty="0" err="1"/>
              <a:t>kèm</a:t>
            </a:r>
            <a:r>
              <a:rPr lang="en-US" dirty="0"/>
              <a:t> </a:t>
            </a:r>
            <a:r>
              <a:rPr lang="en-US" dirty="0" err="1"/>
              <a:t>hội</a:t>
            </a:r>
            <a:r>
              <a:rPr lang="en-US" dirty="0"/>
              <a:t> </a:t>
            </a:r>
            <a:r>
              <a:rPr lang="en-US" dirty="0" err="1"/>
              <a:t>chứng</a:t>
            </a:r>
            <a:r>
              <a:rPr lang="en-US" dirty="0"/>
              <a:t> </a:t>
            </a:r>
            <a:r>
              <a:rPr lang="en-US" dirty="0" err="1"/>
              <a:t>nhiễm</a:t>
            </a:r>
            <a:r>
              <a:rPr lang="en-US" dirty="0"/>
              <a:t> </a:t>
            </a:r>
            <a:r>
              <a:rPr lang="en-US" dirty="0" err="1"/>
              <a:t>trùng</a:t>
            </a:r>
            <a:r>
              <a:rPr lang="en-US" dirty="0"/>
              <a:t> </a:t>
            </a:r>
            <a:r>
              <a:rPr lang="en-US" dirty="0" err="1"/>
              <a:t>nhiễm</a:t>
            </a:r>
            <a:r>
              <a:rPr lang="en-US" dirty="0"/>
              <a:t> </a:t>
            </a:r>
            <a:r>
              <a:rPr lang="en-US" dirty="0" err="1"/>
              <a:t>độc</a:t>
            </a:r>
            <a:r>
              <a:rPr lang="en-US" dirty="0"/>
              <a:t> </a:t>
            </a:r>
            <a:r>
              <a:rPr lang="en-US" dirty="0" err="1"/>
              <a:t>và</a:t>
            </a:r>
            <a:r>
              <a:rPr lang="en-US" dirty="0"/>
              <a:t> </a:t>
            </a:r>
            <a:r>
              <a:rPr lang="en-US" dirty="0" err="1"/>
              <a:t>diễn</a:t>
            </a:r>
            <a:r>
              <a:rPr lang="en-US" dirty="0"/>
              <a:t> </a:t>
            </a:r>
            <a:r>
              <a:rPr lang="en-US" dirty="0" err="1"/>
              <a:t>tiến</a:t>
            </a:r>
            <a:r>
              <a:rPr lang="en-US" dirty="0"/>
              <a:t> </a:t>
            </a:r>
            <a:r>
              <a:rPr lang="en-US" dirty="0" err="1"/>
              <a:t>đến</a:t>
            </a:r>
            <a:r>
              <a:rPr lang="en-US" dirty="0"/>
              <a:t> </a:t>
            </a:r>
            <a:r>
              <a:rPr lang="en-US" dirty="0" err="1"/>
              <a:t>sốc</a:t>
            </a:r>
            <a:r>
              <a:rPr lang="en-US" dirty="0"/>
              <a:t> </a:t>
            </a:r>
            <a:r>
              <a:rPr lang="en-US" dirty="0" err="1"/>
              <a:t>nhiễm</a:t>
            </a:r>
            <a:r>
              <a:rPr lang="en-US" dirty="0"/>
              <a:t> </a:t>
            </a:r>
            <a:r>
              <a:rPr lang="en-US" dirty="0" err="1"/>
              <a:t>trùng</a:t>
            </a:r>
            <a:endParaRPr lang="en-US" dirty="0"/>
          </a:p>
        </p:txBody>
      </p:sp>
      <p:sp>
        <p:nvSpPr>
          <p:cNvPr id="4" name="Chỗ dành sẵn cho Số hiệu Bản chiếu 3"/>
          <p:cNvSpPr>
            <a:spLocks noGrp="1"/>
          </p:cNvSpPr>
          <p:nvPr>
            <p:ph type="sldNum" sz="quarter" idx="5"/>
          </p:nvPr>
        </p:nvSpPr>
        <p:spPr/>
        <p:txBody>
          <a:bodyPr/>
          <a:lstStyle/>
          <a:p>
            <a:fld id="{1DD1C413-1516-440F-A692-78A23E4DE043}" type="slidenum">
              <a:rPr lang="en-US" smtClean="0"/>
              <a:t>13</a:t>
            </a:fld>
            <a:endParaRPr lang="en-US"/>
          </a:p>
        </p:txBody>
      </p:sp>
    </p:spTree>
    <p:extLst>
      <p:ext uri="{BB962C8B-B14F-4D97-AF65-F5344CB8AC3E}">
        <p14:creationId xmlns:p14="http://schemas.microsoft.com/office/powerpoint/2010/main" val="981522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Times New Roman" panose="02020603050405020304" pitchFamily="18" charset="0"/>
                <a:ea typeface="Calibri" panose="020F0502020204030204" pitchFamily="34" charset="0"/>
              </a:rPr>
              <a:t>Mức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diễn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nhanh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quan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lượng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lớn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tích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dịch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thoát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khỏi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lòng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mạch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khoảng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sự</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xâm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nhập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vi </a:t>
            </a:r>
            <a:r>
              <a:rPr lang="en-US" sz="1800" dirty="0" err="1">
                <a:effectLst/>
                <a:latin typeface="Times New Roman" panose="02020603050405020304" pitchFamily="18" charset="0"/>
                <a:ea typeface="Calibri" panose="020F0502020204030204" pitchFamily="34" charset="0"/>
              </a:rPr>
              <a:t>khuẩn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từ</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ống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tiêu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hóa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dẫn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Cả</a:t>
            </a:r>
            <a:r>
              <a:rPr lang="en-US" sz="1800" dirty="0">
                <a:effectLst/>
                <a:latin typeface="Times New Roman" panose="02020603050405020304" pitchFamily="18" charset="0"/>
                <a:ea typeface="Calibri" panose="020F0502020204030204" pitchFamily="34" charset="0"/>
              </a:rPr>
              <a:t> 2 </a:t>
            </a:r>
            <a:r>
              <a:rPr lang="en-US" sz="1800" dirty="0" err="1">
                <a:effectLst/>
                <a:latin typeface="Times New Roman" panose="02020603050405020304" pitchFamily="18" charset="0"/>
                <a:ea typeface="Calibri" panose="020F0502020204030204" pitchFamily="34" charset="0"/>
              </a:rPr>
              <a:t>cơ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chế</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dẫn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giảm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tích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trong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lòng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mạch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shock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trùng</a:t>
            </a:r>
            <a:r>
              <a:rPr lang="en-US" sz="1800" dirty="0">
                <a:effectLst/>
                <a:latin typeface="Times New Roman" panose="02020603050405020304" pitchFamily="18" charset="0"/>
                <a:ea typeface="Calibri" panose="020F0502020204030204" pitchFamily="34" charset="0"/>
              </a:rPr>
              <a:t>.</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15</a:t>
            </a:fld>
            <a:endParaRPr lang="en-US"/>
          </a:p>
        </p:txBody>
      </p:sp>
    </p:spTree>
    <p:extLst>
      <p:ext uri="{BB962C8B-B14F-4D97-AF65-F5344CB8AC3E}">
        <p14:creationId xmlns:p14="http://schemas.microsoft.com/office/powerpoint/2010/main" val="1955775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Khi </a:t>
            </a:r>
            <a:r>
              <a:rPr lang="en-US" sz="1800" dirty="0" err="1">
                <a:effectLst/>
                <a:latin typeface="Times New Roman" panose="02020603050405020304" pitchFamily="18" charset="0"/>
                <a:ea typeface="Calibri" panose="020F0502020204030204" pitchFamily="34" charset="0"/>
              </a:rPr>
              <a:t>viêm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phúc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xảy</a:t>
            </a:r>
            <a:r>
              <a:rPr lang="en-US" sz="1800" dirty="0">
                <a:effectLst/>
                <a:latin typeface="Times New Roman" panose="02020603050405020304" pitchFamily="18" charset="0"/>
                <a:ea typeface="Calibri" panose="020F0502020204030204" pitchFamily="34" charset="0"/>
              </a:rPr>
              <a:t> ra, </a:t>
            </a:r>
            <a:r>
              <a:rPr lang="en-US" sz="1800" dirty="0" err="1">
                <a:effectLst/>
                <a:latin typeface="Times New Roman" panose="02020603050405020304" pitchFamily="18" charset="0"/>
                <a:ea typeface="Calibri" panose="020F0502020204030204" pitchFamily="34" charset="0"/>
              </a:rPr>
              <a:t>một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chuỗi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phản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xảy</a:t>
            </a:r>
            <a:r>
              <a:rPr lang="en-US" sz="1800" dirty="0">
                <a:effectLst/>
                <a:latin typeface="Times New Roman" panose="02020603050405020304" pitchFamily="18" charset="0"/>
                <a:ea typeface="Calibri" panose="020F0502020204030204" pitchFamily="34" charset="0"/>
              </a:rPr>
              <a:t> ra </a:t>
            </a:r>
            <a:r>
              <a:rPr lang="en-US" sz="1800" dirty="0" err="1">
                <a:effectLst/>
                <a:latin typeface="Times New Roman" panose="02020603050405020304" pitchFamily="18" charset="0"/>
                <a:ea typeface="Calibri" panose="020F0502020204030204" pitchFamily="34" charset="0"/>
              </a:rPr>
              <a:t>tại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chỗ</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toàn</a:t>
            </a:r>
            <a:r>
              <a:rPr lang="en-US" sz="1800" dirty="0">
                <a:effectLst/>
                <a:latin typeface="Times New Roman" panose="02020603050405020304" pitchFamily="18" charset="0"/>
                <a:ea typeface="Calibri" panose="020F0502020204030204" pitchFamily="34" charset="0"/>
              </a:rPr>
              <a:t> than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bạn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thấy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trên</a:t>
            </a:r>
            <a:r>
              <a:rPr lang="en-US" sz="1800" dirty="0">
                <a:effectLst/>
                <a:latin typeface="Times New Roman" panose="02020603050405020304" pitchFamily="18" charset="0"/>
                <a:ea typeface="Calibri" panose="020F0502020204030204" pitchFamily="34" charset="0"/>
              </a:rPr>
              <a:t> slide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điều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trị</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kịp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thời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sẽ</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dẫn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đến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suy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Chẩn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đoán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sớm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hồi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sức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tích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cực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can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thiệp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phẫu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thuật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kịp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thời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yếu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tố</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giúp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giảm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tỉ</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lệ</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tử</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16</a:t>
            </a:fld>
            <a:endParaRPr lang="en-US"/>
          </a:p>
        </p:txBody>
      </p:sp>
    </p:spTree>
    <p:extLst>
      <p:ext uri="{BB962C8B-B14F-4D97-AF65-F5344CB8AC3E}">
        <p14:creationId xmlns:p14="http://schemas.microsoft.com/office/powerpoint/2010/main" val="1526197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Chúng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tôi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mô</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tả</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triệu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loét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trước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lỗ</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trước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sẽ</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với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túi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lớn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phúc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sau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lỗ</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túi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nhỏ</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phúc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triệu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hồ</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17</a:t>
            </a:fld>
            <a:endParaRPr lang="en-US"/>
          </a:p>
        </p:txBody>
      </p:sp>
    </p:spTree>
    <p:extLst>
      <p:ext uri="{BB962C8B-B14F-4D97-AF65-F5344CB8AC3E}">
        <p14:creationId xmlns:p14="http://schemas.microsoft.com/office/powerpoint/2010/main" val="2054045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Dấu</a:t>
            </a:r>
            <a:r>
              <a:rPr lang="en-US" dirty="0"/>
              <a:t> </a:t>
            </a:r>
            <a:r>
              <a:rPr lang="en-US" dirty="0" err="1"/>
              <a:t>hiệu</a:t>
            </a:r>
            <a:r>
              <a:rPr lang="en-US" dirty="0"/>
              <a:t> </a:t>
            </a:r>
            <a:r>
              <a:rPr lang="en-US" dirty="0" err="1"/>
              <a:t>toàn</a:t>
            </a:r>
            <a:r>
              <a:rPr lang="en-US" dirty="0"/>
              <a:t> </a:t>
            </a:r>
            <a:r>
              <a:rPr lang="en-US" dirty="0" err="1"/>
              <a:t>thân</a:t>
            </a:r>
            <a:r>
              <a:rPr lang="en-US" dirty="0"/>
              <a:t> </a:t>
            </a:r>
            <a:r>
              <a:rPr lang="en-US" dirty="0" err="1"/>
              <a:t>của</a:t>
            </a:r>
            <a:r>
              <a:rPr lang="en-US" dirty="0"/>
              <a:t> Bn ở </a:t>
            </a:r>
            <a:r>
              <a:rPr lang="en-US" dirty="0" err="1"/>
              <a:t>Gđ</a:t>
            </a:r>
            <a:r>
              <a:rPr lang="en-US" dirty="0"/>
              <a:t> 1 </a:t>
            </a:r>
            <a:r>
              <a:rPr lang="en-US" dirty="0" err="1"/>
              <a:t>thường</a:t>
            </a:r>
            <a:r>
              <a:rPr lang="en-US" dirty="0"/>
              <a:t> </a:t>
            </a:r>
            <a:r>
              <a:rPr lang="en-US" dirty="0" err="1"/>
              <a:t>chưa</a:t>
            </a:r>
            <a:r>
              <a:rPr lang="en-US" dirty="0"/>
              <a:t> </a:t>
            </a:r>
            <a:r>
              <a:rPr lang="en-US" dirty="0" err="1"/>
              <a:t>có</a:t>
            </a:r>
            <a:r>
              <a:rPr lang="en-US" dirty="0"/>
              <a:t> </a:t>
            </a:r>
            <a:r>
              <a:rPr lang="en-US" dirty="0" err="1"/>
              <a:t>gì</a:t>
            </a:r>
            <a:r>
              <a:rPr lang="en-US" dirty="0"/>
              <a:t> </a:t>
            </a:r>
            <a:r>
              <a:rPr lang="en-US" dirty="0" err="1"/>
              <a:t>thay</a:t>
            </a:r>
            <a:r>
              <a:rPr lang="en-US" dirty="0"/>
              <a:t> </a:t>
            </a:r>
            <a:r>
              <a:rPr lang="en-US" dirty="0" err="1"/>
              <a:t>đổi</a:t>
            </a:r>
            <a:r>
              <a:rPr lang="en-US" dirty="0"/>
              <a:t> </a:t>
            </a:r>
            <a:r>
              <a:rPr lang="en-US" dirty="0" err="1"/>
              <a:t>nhiều</a:t>
            </a:r>
            <a:r>
              <a:rPr lang="en-US" dirty="0"/>
              <a:t>, </a:t>
            </a:r>
            <a:r>
              <a:rPr lang="en-US" dirty="0" err="1"/>
              <a:t>thường</a:t>
            </a:r>
            <a:r>
              <a:rPr lang="en-US" dirty="0"/>
              <a:t> </a:t>
            </a:r>
            <a:r>
              <a:rPr lang="en-US" dirty="0" err="1"/>
              <a:t>chỉ</a:t>
            </a:r>
            <a:r>
              <a:rPr lang="en-US" dirty="0"/>
              <a:t> </a:t>
            </a:r>
            <a:r>
              <a:rPr lang="en-US" dirty="0" err="1"/>
              <a:t>là</a:t>
            </a:r>
            <a:r>
              <a:rPr lang="en-US" dirty="0"/>
              <a:t> M </a:t>
            </a:r>
            <a:r>
              <a:rPr lang="en-US" dirty="0" err="1"/>
              <a:t>nhanh</a:t>
            </a:r>
            <a:r>
              <a:rPr lang="en-US" dirty="0"/>
              <a:t> do </a:t>
            </a:r>
            <a:r>
              <a:rPr lang="en-US" dirty="0" err="1"/>
              <a:t>đau</a:t>
            </a:r>
            <a:endParaRPr lang="en-US" dirty="0"/>
          </a:p>
          <a:p>
            <a:r>
              <a:rPr lang="en-US" dirty="0"/>
              <a:t>Ở </a:t>
            </a:r>
            <a:r>
              <a:rPr lang="en-US" dirty="0" err="1"/>
              <a:t>gđ</a:t>
            </a:r>
            <a:r>
              <a:rPr lang="en-US" dirty="0"/>
              <a:t> 2 </a:t>
            </a:r>
            <a:r>
              <a:rPr lang="en-US" dirty="0" err="1"/>
              <a:t>và</a:t>
            </a:r>
            <a:r>
              <a:rPr lang="en-US" dirty="0"/>
              <a:t> 3 </a:t>
            </a:r>
            <a:r>
              <a:rPr lang="en-US" dirty="0" err="1"/>
              <a:t>hội</a:t>
            </a:r>
            <a:r>
              <a:rPr lang="en-US" dirty="0"/>
              <a:t> </a:t>
            </a:r>
            <a:r>
              <a:rPr lang="en-US" dirty="0" err="1"/>
              <a:t>chứng</a:t>
            </a:r>
            <a:r>
              <a:rPr lang="en-US" dirty="0"/>
              <a:t> </a:t>
            </a:r>
            <a:r>
              <a:rPr lang="en-US" dirty="0" err="1"/>
              <a:t>đáp</a:t>
            </a:r>
            <a:r>
              <a:rPr lang="en-US" dirty="0"/>
              <a:t> </a:t>
            </a:r>
            <a:r>
              <a:rPr lang="en-US" dirty="0" err="1"/>
              <a:t>ứng</a:t>
            </a:r>
            <a:r>
              <a:rPr lang="en-US" dirty="0"/>
              <a:t> </a:t>
            </a:r>
            <a:r>
              <a:rPr lang="en-US" dirty="0" err="1"/>
              <a:t>viêm</a:t>
            </a:r>
            <a:r>
              <a:rPr lang="en-US" dirty="0"/>
              <a:t> </a:t>
            </a:r>
            <a:r>
              <a:rPr lang="en-US" dirty="0" err="1"/>
              <a:t>toàn</a:t>
            </a:r>
            <a:r>
              <a:rPr lang="en-US" dirty="0"/>
              <a:t> </a:t>
            </a:r>
            <a:r>
              <a:rPr lang="en-US" dirty="0" err="1"/>
              <a:t>thân</a:t>
            </a:r>
            <a:r>
              <a:rPr lang="en-US" dirty="0"/>
              <a:t> </a:t>
            </a:r>
            <a:r>
              <a:rPr lang="en-US" dirty="0" err="1"/>
              <a:t>làm</a:t>
            </a:r>
            <a:r>
              <a:rPr lang="en-US" dirty="0"/>
              <a:t> M </a:t>
            </a:r>
            <a:r>
              <a:rPr lang="en-US" sz="1800" dirty="0" err="1">
                <a:effectLst/>
                <a:latin typeface="Times New Roman" panose="02020603050405020304" pitchFamily="18" charset="0"/>
                <a:ea typeface="Calibri" panose="020F0502020204030204" pitchFamily="34" charset="0"/>
              </a:rPr>
              <a:t>nhanh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thở</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nhanh</a:t>
            </a:r>
            <a:r>
              <a:rPr lang="en-US" sz="1800" dirty="0">
                <a:effectLst/>
                <a:latin typeface="Times New Roman" panose="02020603050405020304" pitchFamily="18" charset="0"/>
                <a:ea typeface="Calibri" panose="020F0502020204030204" pitchFamily="34" charset="0"/>
              </a:rPr>
              <a:t>. Khi bn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trễ</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thì</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tình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trạng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với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huyết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áp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tụt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thiểu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vô</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rối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loạn</a:t>
            </a:r>
            <a:r>
              <a:rPr lang="en-US" sz="1800" dirty="0">
                <a:effectLst/>
                <a:latin typeface="Times New Roman" panose="02020603050405020304" pitchFamily="18" charset="0"/>
                <a:ea typeface="Calibri" panose="020F0502020204030204" pitchFamily="34" charset="0"/>
              </a:rPr>
              <a:t> tri </a:t>
            </a:r>
            <a:r>
              <a:rPr lang="en-US" sz="1800" dirty="0" err="1">
                <a:effectLst/>
                <a:latin typeface="Times New Roman" panose="02020603050405020304" pitchFamily="18" charset="0"/>
                <a:ea typeface="Calibri" panose="020F0502020204030204" pitchFamily="34" charset="0"/>
              </a:rPr>
              <a:t>giác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gây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việc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khám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thậm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dẫn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shock NT </a:t>
            </a:r>
            <a:r>
              <a:rPr lang="en-US" sz="1800" dirty="0" err="1">
                <a:effectLst/>
                <a:latin typeface="Times New Roman" panose="02020603050405020304" pitchFamily="18" charset="0"/>
                <a:ea typeface="Calibri" panose="020F0502020204030204" pitchFamily="34" charset="0"/>
              </a:rPr>
              <a:t>không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hồi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phục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vong</a:t>
            </a:r>
            <a:r>
              <a:rPr lang="en-US" sz="1800" dirty="0">
                <a:effectLst/>
                <a:latin typeface="Times New Roman" panose="02020603050405020304" pitchFamily="18" charset="0"/>
                <a:ea typeface="Calibri" panose="020F0502020204030204" pitchFamily="34" charset="0"/>
              </a:rPr>
              <a:t>.</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18</a:t>
            </a:fld>
            <a:endParaRPr lang="en-US"/>
          </a:p>
        </p:txBody>
      </p:sp>
    </p:spTree>
    <p:extLst>
      <p:ext uri="{BB962C8B-B14F-4D97-AF65-F5344CB8AC3E}">
        <p14:creationId xmlns:p14="http://schemas.microsoft.com/office/powerpoint/2010/main" val="41896058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ngột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dữ</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dội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dao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đâm</a:t>
            </a:r>
            <a:r>
              <a:rPr lang="en-US" sz="1800" dirty="0">
                <a:effectLst/>
                <a:latin typeface="Times New Roman" panose="02020603050405020304" pitchFamily="18" charset="0"/>
                <a:ea typeface="Calibri" panose="020F0502020204030204" pitchFamily="34" charset="0"/>
              </a:rPr>
              <a:t> ở </a:t>
            </a:r>
            <a:r>
              <a:rPr lang="en-US" sz="1800" dirty="0" err="1">
                <a:effectLst/>
                <a:latin typeface="Times New Roman" panose="02020603050405020304" pitchFamily="18" charset="0"/>
                <a:ea typeface="Calibri" panose="020F0502020204030204" pitchFamily="34" charset="0"/>
              </a:rPr>
              <a:t>thượng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vị</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đầu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loét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lan</a:t>
            </a:r>
            <a:r>
              <a:rPr lang="en-US" sz="1800" dirty="0">
                <a:effectLst/>
                <a:latin typeface="Times New Roman" panose="02020603050405020304" pitchFamily="18" charset="0"/>
                <a:ea typeface="Calibri" panose="020F0502020204030204" pitchFamily="34" charset="0"/>
              </a:rPr>
              <a:t> ra </a:t>
            </a:r>
            <a:r>
              <a:rPr lang="en-US" sz="1800" dirty="0" err="1">
                <a:effectLst/>
                <a:latin typeface="Times New Roman" panose="02020603050405020304" pitchFamily="18" charset="0"/>
                <a:ea typeface="Calibri" panose="020F0502020204030204" pitchFamily="34" charset="0"/>
              </a:rPr>
              <a:t>khắp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Bn </a:t>
            </a:r>
            <a:r>
              <a:rPr lang="en-US" sz="1800" dirty="0" err="1">
                <a:effectLst/>
                <a:latin typeface="Times New Roman" panose="02020603050405020304" pitchFamily="18" charset="0"/>
                <a:ea typeface="Calibri" panose="020F0502020204030204" pitchFamily="34" charset="0"/>
              </a:rPr>
              <a:t>thường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nhớ</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chính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thời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điểm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khởi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phát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thường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sáng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sớm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quan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nhiệt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thấp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ngta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thống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kê</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thấy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nhiều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nhất</a:t>
            </a:r>
            <a:r>
              <a:rPr lang="en-US" sz="1800" dirty="0">
                <a:effectLst/>
                <a:latin typeface="Times New Roman" panose="02020603050405020304" pitchFamily="18" charset="0"/>
                <a:ea typeface="Calibri" panose="020F0502020204030204" pitchFamily="34" charset="0"/>
              </a:rPr>
              <a:t> ở </a:t>
            </a:r>
            <a:r>
              <a:rPr lang="en-US" sz="1800" dirty="0" err="1">
                <a:effectLst/>
                <a:latin typeface="Times New Roman" panose="02020603050405020304" pitchFamily="18" charset="0"/>
                <a:ea typeface="Calibri" panose="020F0502020204030204" pitchFamily="34" charset="0"/>
              </a:rPr>
              <a:t>mùa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lạnh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khi</a:t>
            </a:r>
            <a:r>
              <a:rPr lang="en-US" sz="1800" dirty="0">
                <a:effectLst/>
                <a:latin typeface="Times New Roman" panose="02020603050405020304" pitchFamily="18" charset="0"/>
                <a:ea typeface="Calibri" panose="020F0502020204030204" pitchFamily="34" charset="0"/>
              </a:rPr>
              <a:t> bn </a:t>
            </a:r>
            <a:r>
              <a:rPr lang="en-US" sz="1800" dirty="0" err="1">
                <a:effectLst/>
                <a:latin typeface="Times New Roman" panose="02020603050405020304" pitchFamily="18" charset="0"/>
                <a:ea typeface="Calibri" panose="020F0502020204030204" pitchFamily="34" charset="0"/>
              </a:rPr>
              <a:t>gắng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sức</a:t>
            </a:r>
            <a:r>
              <a:rPr lang="en-US" sz="1800" dirty="0">
                <a:effectLst/>
                <a:latin typeface="Times New Roman" panose="02020603050405020304" pitchFamily="18" charset="0"/>
                <a:ea typeface="Calibri" panose="020F0502020204030204" pitchFamily="34" charset="0"/>
              </a:rPr>
              <a:t> .  </a:t>
            </a:r>
          </a:p>
          <a:p>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cần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khai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tiền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loét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tiền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thuốc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trước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đây</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19</a:t>
            </a:fld>
            <a:endParaRPr lang="en-US"/>
          </a:p>
        </p:txBody>
      </p:sp>
    </p:spTree>
    <p:extLst>
      <p:ext uri="{BB962C8B-B14F-4D97-AF65-F5344CB8AC3E}">
        <p14:creationId xmlns:p14="http://schemas.microsoft.com/office/powerpoint/2010/main" val="39674611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A sign on the side of a building&#10;&#10;Description automatically generated">
            <a:extLst>
              <a:ext uri="{FF2B5EF4-FFF2-40B4-BE49-F238E27FC236}">
                <a16:creationId xmlns:a16="http://schemas.microsoft.com/office/drawing/2014/main" id="{6C1F2252-67B2-4904-BA37-4B688AC9ADF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942" r="3544"/>
          <a:stretch/>
        </p:blipFill>
        <p:spPr>
          <a:xfrm>
            <a:off x="0" y="0"/>
            <a:ext cx="12192000" cy="6858000"/>
          </a:xfrm>
          <a:prstGeom prst="rect">
            <a:avLst/>
          </a:prstGeom>
        </p:spPr>
      </p:pic>
      <p:sp>
        <p:nvSpPr>
          <p:cNvPr id="14" name="Flowchart: Manual Input 13">
            <a:extLst>
              <a:ext uri="{FF2B5EF4-FFF2-40B4-BE49-F238E27FC236}">
                <a16:creationId xmlns:a16="http://schemas.microsoft.com/office/drawing/2014/main" id="{8122AD99-25B9-462C-BD92-085887CC3698}"/>
              </a:ext>
            </a:extLst>
          </p:cNvPr>
          <p:cNvSpPr/>
          <p:nvPr userDrawn="1"/>
        </p:nvSpPr>
        <p:spPr>
          <a:xfrm rot="16200000" flipV="1">
            <a:off x="741680" y="-741678"/>
            <a:ext cx="6858001" cy="83413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776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776 h 11776"/>
              <a:gd name="connsiteX0" fmla="*/ 0 w 10000"/>
              <a:gd name="connsiteY0" fmla="*/ 3013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013 h 11776"/>
              <a:gd name="connsiteX0" fmla="*/ 0 w 10000"/>
              <a:gd name="connsiteY0" fmla="*/ 3013 h 11776"/>
              <a:gd name="connsiteX1" fmla="*/ 10000 w 10000"/>
              <a:gd name="connsiteY1" fmla="*/ 0 h 11776"/>
              <a:gd name="connsiteX2" fmla="*/ 9971 w 10000"/>
              <a:gd name="connsiteY2" fmla="*/ 10582 h 11776"/>
              <a:gd name="connsiteX3" fmla="*/ 0 w 10000"/>
              <a:gd name="connsiteY3" fmla="*/ 11776 h 11776"/>
              <a:gd name="connsiteX4" fmla="*/ 0 w 10000"/>
              <a:gd name="connsiteY4" fmla="*/ 3013 h 11776"/>
              <a:gd name="connsiteX0" fmla="*/ 0 w 10000"/>
              <a:gd name="connsiteY0" fmla="*/ 3013 h 10679"/>
              <a:gd name="connsiteX1" fmla="*/ 10000 w 10000"/>
              <a:gd name="connsiteY1" fmla="*/ 0 h 10679"/>
              <a:gd name="connsiteX2" fmla="*/ 9971 w 10000"/>
              <a:gd name="connsiteY2" fmla="*/ 10582 h 10679"/>
              <a:gd name="connsiteX3" fmla="*/ 0 w 10000"/>
              <a:gd name="connsiteY3" fmla="*/ 10679 h 10679"/>
              <a:gd name="connsiteX4" fmla="*/ 0 w 10000"/>
              <a:gd name="connsiteY4" fmla="*/ 3013 h 10679"/>
              <a:gd name="connsiteX0" fmla="*/ 0 w 10000"/>
              <a:gd name="connsiteY0" fmla="*/ 3013 h 10679"/>
              <a:gd name="connsiteX1" fmla="*/ 10000 w 10000"/>
              <a:gd name="connsiteY1" fmla="*/ 0 h 10679"/>
              <a:gd name="connsiteX2" fmla="*/ 9985 w 10000"/>
              <a:gd name="connsiteY2" fmla="*/ 10638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52 h 10679"/>
              <a:gd name="connsiteX3" fmla="*/ 0 w 10002"/>
              <a:gd name="connsiteY3" fmla="*/ 10679 h 10679"/>
              <a:gd name="connsiteX4" fmla="*/ 0 w 10002"/>
              <a:gd name="connsiteY4" fmla="*/ 3013 h 10679"/>
              <a:gd name="connsiteX0" fmla="*/ 0 w 10002"/>
              <a:gd name="connsiteY0" fmla="*/ 3013 h 10679"/>
              <a:gd name="connsiteX1" fmla="*/ 10000 w 10002"/>
              <a:gd name="connsiteY1" fmla="*/ 0 h 10679"/>
              <a:gd name="connsiteX2" fmla="*/ 9999 w 10002"/>
              <a:gd name="connsiteY2" fmla="*/ 10666 h 10679"/>
              <a:gd name="connsiteX3" fmla="*/ 0 w 10002"/>
              <a:gd name="connsiteY3" fmla="*/ 10679 h 10679"/>
              <a:gd name="connsiteX4" fmla="*/ 0 w 10002"/>
              <a:gd name="connsiteY4" fmla="*/ 3013 h 10679"/>
              <a:gd name="connsiteX0" fmla="*/ 0 w 10000"/>
              <a:gd name="connsiteY0" fmla="*/ 3013 h 10679"/>
              <a:gd name="connsiteX1" fmla="*/ 10000 w 10000"/>
              <a:gd name="connsiteY1" fmla="*/ 0 h 10679"/>
              <a:gd name="connsiteX2" fmla="*/ 9977 w 10000"/>
              <a:gd name="connsiteY2" fmla="*/ 10677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13 h 10679"/>
              <a:gd name="connsiteX0" fmla="*/ 0 w 10002"/>
              <a:gd name="connsiteY0" fmla="*/ 3085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85 h 10679"/>
              <a:gd name="connsiteX0" fmla="*/ 0 w 10002"/>
              <a:gd name="connsiteY0" fmla="*/ 3027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27 h 10679"/>
              <a:gd name="connsiteX0" fmla="*/ 15 w 10017"/>
              <a:gd name="connsiteY0" fmla="*/ 3027 h 11845"/>
              <a:gd name="connsiteX1" fmla="*/ 10015 w 10017"/>
              <a:gd name="connsiteY1" fmla="*/ 0 h 11845"/>
              <a:gd name="connsiteX2" fmla="*/ 10014 w 10017"/>
              <a:gd name="connsiteY2" fmla="*/ 10677 h 11845"/>
              <a:gd name="connsiteX3" fmla="*/ 0 w 10017"/>
              <a:gd name="connsiteY3" fmla="*/ 11845 h 11845"/>
              <a:gd name="connsiteX4" fmla="*/ 15 w 10017"/>
              <a:gd name="connsiteY4" fmla="*/ 3027 h 11845"/>
              <a:gd name="connsiteX0" fmla="*/ 15 w 10017"/>
              <a:gd name="connsiteY0" fmla="*/ 3027 h 11845"/>
              <a:gd name="connsiteX1" fmla="*/ 10015 w 10017"/>
              <a:gd name="connsiteY1" fmla="*/ 0 h 11845"/>
              <a:gd name="connsiteX2" fmla="*/ 10014 w 10017"/>
              <a:gd name="connsiteY2" fmla="*/ 11843 h 11845"/>
              <a:gd name="connsiteX3" fmla="*/ 0 w 10017"/>
              <a:gd name="connsiteY3" fmla="*/ 11845 h 11845"/>
              <a:gd name="connsiteX4" fmla="*/ 15 w 10017"/>
              <a:gd name="connsiteY4" fmla="*/ 3027 h 11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7" h="11845">
                <a:moveTo>
                  <a:pt x="15" y="3027"/>
                </a:moveTo>
                <a:lnTo>
                  <a:pt x="10015" y="0"/>
                </a:lnTo>
                <a:cubicBezTo>
                  <a:pt x="10005" y="3527"/>
                  <a:pt x="10024" y="8316"/>
                  <a:pt x="10014" y="11843"/>
                </a:cubicBezTo>
                <a:lnTo>
                  <a:pt x="0" y="11845"/>
                </a:lnTo>
                <a:cubicBezTo>
                  <a:pt x="5" y="8906"/>
                  <a:pt x="10" y="5966"/>
                  <a:pt x="15" y="3027"/>
                </a:cubicBezTo>
                <a:close/>
              </a:path>
            </a:pathLst>
          </a:custGeom>
          <a:solidFill>
            <a:schemeClr val="accent5">
              <a:lumMod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lowchart: Manual Input 13">
            <a:extLst>
              <a:ext uri="{FF2B5EF4-FFF2-40B4-BE49-F238E27FC236}">
                <a16:creationId xmlns:a16="http://schemas.microsoft.com/office/drawing/2014/main" id="{326AE5D0-1238-4553-9CD0-B102D94AF2B4}"/>
              </a:ext>
            </a:extLst>
          </p:cNvPr>
          <p:cNvSpPr/>
          <p:nvPr userDrawn="1"/>
        </p:nvSpPr>
        <p:spPr>
          <a:xfrm rot="5400000" flipV="1">
            <a:off x="5772703" y="438703"/>
            <a:ext cx="6858000" cy="5980594"/>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776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776 h 11776"/>
              <a:gd name="connsiteX0" fmla="*/ 0 w 10000"/>
              <a:gd name="connsiteY0" fmla="*/ 3013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013 h 11776"/>
              <a:gd name="connsiteX0" fmla="*/ 0 w 10000"/>
              <a:gd name="connsiteY0" fmla="*/ 3013 h 11776"/>
              <a:gd name="connsiteX1" fmla="*/ 10000 w 10000"/>
              <a:gd name="connsiteY1" fmla="*/ 0 h 11776"/>
              <a:gd name="connsiteX2" fmla="*/ 9971 w 10000"/>
              <a:gd name="connsiteY2" fmla="*/ 10582 h 11776"/>
              <a:gd name="connsiteX3" fmla="*/ 0 w 10000"/>
              <a:gd name="connsiteY3" fmla="*/ 11776 h 11776"/>
              <a:gd name="connsiteX4" fmla="*/ 0 w 10000"/>
              <a:gd name="connsiteY4" fmla="*/ 3013 h 11776"/>
              <a:gd name="connsiteX0" fmla="*/ 0 w 10000"/>
              <a:gd name="connsiteY0" fmla="*/ 3013 h 10679"/>
              <a:gd name="connsiteX1" fmla="*/ 10000 w 10000"/>
              <a:gd name="connsiteY1" fmla="*/ 0 h 10679"/>
              <a:gd name="connsiteX2" fmla="*/ 9971 w 10000"/>
              <a:gd name="connsiteY2" fmla="*/ 10582 h 10679"/>
              <a:gd name="connsiteX3" fmla="*/ 0 w 10000"/>
              <a:gd name="connsiteY3" fmla="*/ 10679 h 10679"/>
              <a:gd name="connsiteX4" fmla="*/ 0 w 10000"/>
              <a:gd name="connsiteY4" fmla="*/ 3013 h 10679"/>
              <a:gd name="connsiteX0" fmla="*/ 0 w 10000"/>
              <a:gd name="connsiteY0" fmla="*/ 3013 h 10679"/>
              <a:gd name="connsiteX1" fmla="*/ 10000 w 10000"/>
              <a:gd name="connsiteY1" fmla="*/ 0 h 10679"/>
              <a:gd name="connsiteX2" fmla="*/ 9985 w 10000"/>
              <a:gd name="connsiteY2" fmla="*/ 10638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52 h 10679"/>
              <a:gd name="connsiteX3" fmla="*/ 0 w 10002"/>
              <a:gd name="connsiteY3" fmla="*/ 10679 h 10679"/>
              <a:gd name="connsiteX4" fmla="*/ 0 w 10002"/>
              <a:gd name="connsiteY4" fmla="*/ 3013 h 10679"/>
              <a:gd name="connsiteX0" fmla="*/ 0 w 10002"/>
              <a:gd name="connsiteY0" fmla="*/ 3013 h 10679"/>
              <a:gd name="connsiteX1" fmla="*/ 10000 w 10002"/>
              <a:gd name="connsiteY1" fmla="*/ 0 h 10679"/>
              <a:gd name="connsiteX2" fmla="*/ 9999 w 10002"/>
              <a:gd name="connsiteY2" fmla="*/ 10666 h 10679"/>
              <a:gd name="connsiteX3" fmla="*/ 0 w 10002"/>
              <a:gd name="connsiteY3" fmla="*/ 10679 h 10679"/>
              <a:gd name="connsiteX4" fmla="*/ 0 w 10002"/>
              <a:gd name="connsiteY4" fmla="*/ 3013 h 10679"/>
              <a:gd name="connsiteX0" fmla="*/ 0 w 10000"/>
              <a:gd name="connsiteY0" fmla="*/ 3013 h 10679"/>
              <a:gd name="connsiteX1" fmla="*/ 10000 w 10000"/>
              <a:gd name="connsiteY1" fmla="*/ 0 h 10679"/>
              <a:gd name="connsiteX2" fmla="*/ 9977 w 10000"/>
              <a:gd name="connsiteY2" fmla="*/ 10677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13 h 10679"/>
              <a:gd name="connsiteX0" fmla="*/ 0 w 10002"/>
              <a:gd name="connsiteY0" fmla="*/ 3013 h 10677"/>
              <a:gd name="connsiteX1" fmla="*/ 10000 w 10002"/>
              <a:gd name="connsiteY1" fmla="*/ 0 h 10677"/>
              <a:gd name="connsiteX2" fmla="*/ 9999 w 10002"/>
              <a:gd name="connsiteY2" fmla="*/ 10677 h 10677"/>
              <a:gd name="connsiteX3" fmla="*/ 0 w 10002"/>
              <a:gd name="connsiteY3" fmla="*/ 7510 h 10677"/>
              <a:gd name="connsiteX4" fmla="*/ 0 w 10002"/>
              <a:gd name="connsiteY4" fmla="*/ 3013 h 10677"/>
              <a:gd name="connsiteX0" fmla="*/ 0 w 10015"/>
              <a:gd name="connsiteY0" fmla="*/ 3013 h 7522"/>
              <a:gd name="connsiteX1" fmla="*/ 10000 w 10015"/>
              <a:gd name="connsiteY1" fmla="*/ 0 h 7522"/>
              <a:gd name="connsiteX2" fmla="*/ 10014 w 10015"/>
              <a:gd name="connsiteY2" fmla="*/ 7522 h 7522"/>
              <a:gd name="connsiteX3" fmla="*/ 0 w 10015"/>
              <a:gd name="connsiteY3" fmla="*/ 7510 h 7522"/>
              <a:gd name="connsiteX4" fmla="*/ 0 w 10015"/>
              <a:gd name="connsiteY4" fmla="*/ 3013 h 7522"/>
              <a:gd name="connsiteX0" fmla="*/ 0 w 10000"/>
              <a:gd name="connsiteY0" fmla="*/ 2700 h 10000"/>
              <a:gd name="connsiteX1" fmla="*/ 9985 w 10000"/>
              <a:gd name="connsiteY1" fmla="*/ 0 h 10000"/>
              <a:gd name="connsiteX2" fmla="*/ 9999 w 10000"/>
              <a:gd name="connsiteY2" fmla="*/ 10000 h 10000"/>
              <a:gd name="connsiteX3" fmla="*/ 0 w 10000"/>
              <a:gd name="connsiteY3" fmla="*/ 9984 h 10000"/>
              <a:gd name="connsiteX4" fmla="*/ 0 w 10000"/>
              <a:gd name="connsiteY4" fmla="*/ 2700 h 10000"/>
              <a:gd name="connsiteX0" fmla="*/ 0 w 10002"/>
              <a:gd name="connsiteY0" fmla="*/ 4006 h 11306"/>
              <a:gd name="connsiteX1" fmla="*/ 10000 w 10002"/>
              <a:gd name="connsiteY1" fmla="*/ 0 h 11306"/>
              <a:gd name="connsiteX2" fmla="*/ 9999 w 10002"/>
              <a:gd name="connsiteY2" fmla="*/ 11306 h 11306"/>
              <a:gd name="connsiteX3" fmla="*/ 0 w 10002"/>
              <a:gd name="connsiteY3" fmla="*/ 11290 h 11306"/>
              <a:gd name="connsiteX4" fmla="*/ 0 w 10002"/>
              <a:gd name="connsiteY4" fmla="*/ 4006 h 11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2" h="11306">
                <a:moveTo>
                  <a:pt x="0" y="4006"/>
                </a:moveTo>
                <a:lnTo>
                  <a:pt x="10000" y="0"/>
                </a:lnTo>
                <a:cubicBezTo>
                  <a:pt x="9990" y="4689"/>
                  <a:pt x="10009" y="6617"/>
                  <a:pt x="9999" y="11306"/>
                </a:cubicBezTo>
                <a:lnTo>
                  <a:pt x="0" y="11290"/>
                </a:lnTo>
                <a:lnTo>
                  <a:pt x="0" y="4006"/>
                </a:lnTo>
                <a:close/>
              </a:path>
            </a:pathLst>
          </a:custGeom>
          <a:solidFill>
            <a:schemeClr val="bg1">
              <a:alpha val="70000"/>
            </a:schemeClr>
          </a:solidFill>
          <a:ln>
            <a:gradFill flip="none" rotWithShape="1">
              <a:gsLst>
                <a:gs pos="30000">
                  <a:schemeClr val="accent1">
                    <a:lumMod val="5000"/>
                    <a:lumOff val="95000"/>
                  </a:schemeClr>
                </a:gs>
                <a:gs pos="100000">
                  <a:schemeClr val="bg1">
                    <a:alpha val="9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5B8DBB-73FA-4059-B33F-4584171AEF81}"/>
              </a:ext>
            </a:extLst>
          </p:cNvPr>
          <p:cNvSpPr>
            <a:spLocks noGrp="1"/>
          </p:cNvSpPr>
          <p:nvPr>
            <p:ph type="ctrTitle"/>
          </p:nvPr>
        </p:nvSpPr>
        <p:spPr>
          <a:xfrm>
            <a:off x="1127760" y="1122363"/>
            <a:ext cx="5699760" cy="1655762"/>
          </a:xfrm>
        </p:spPr>
        <p:txBody>
          <a:bodyPr anchor="ctr">
            <a:normAutofit/>
          </a:bodyPr>
          <a:lstStyle>
            <a:lvl1pPr algn="l">
              <a:defRPr sz="480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0A67886C-20CE-4A36-BB11-289303F8BF38}"/>
              </a:ext>
            </a:extLst>
          </p:cNvPr>
          <p:cNvSpPr>
            <a:spLocks noGrp="1"/>
          </p:cNvSpPr>
          <p:nvPr>
            <p:ph type="subTitle" idx="1"/>
          </p:nvPr>
        </p:nvSpPr>
        <p:spPr>
          <a:xfrm>
            <a:off x="1127760" y="3033078"/>
            <a:ext cx="5273040" cy="949642"/>
          </a:xfrm>
        </p:spPr>
        <p:txBody>
          <a:bodyPr anchor="ctr"/>
          <a:lstStyle>
            <a:lvl1pPr marL="0" indent="0" algn="l">
              <a:buNone/>
              <a:defRPr sz="240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CC493E18-47D5-40D8-9BE1-8FC60BFE7E4A}"/>
              </a:ext>
            </a:extLst>
          </p:cNvPr>
          <p:cNvSpPr>
            <a:spLocks noGrp="1"/>
          </p:cNvSpPr>
          <p:nvPr>
            <p:ph type="ftr" sz="quarter" idx="11"/>
          </p:nvPr>
        </p:nvSpPr>
        <p:spPr/>
        <p:txBody>
          <a:bodyPr/>
          <a:lstStyle>
            <a:lvl1pPr>
              <a:defRPr>
                <a:solidFill>
                  <a:schemeClr val="bg1"/>
                </a:solidFill>
              </a:defRPr>
            </a:lvl1pPr>
          </a:lstStyle>
          <a:p>
            <a:endParaRPr lang="en-US"/>
          </a:p>
        </p:txBody>
      </p:sp>
      <p:sp>
        <p:nvSpPr>
          <p:cNvPr id="4" name="Date Placeholder 3">
            <a:extLst>
              <a:ext uri="{FF2B5EF4-FFF2-40B4-BE49-F238E27FC236}">
                <a16:creationId xmlns:a16="http://schemas.microsoft.com/office/drawing/2014/main" id="{DE3352E2-1ED5-4B82-8529-1E283FDD7E27}"/>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6" name="Slide Number Placeholder 5">
            <a:extLst>
              <a:ext uri="{FF2B5EF4-FFF2-40B4-BE49-F238E27FC236}">
                <a16:creationId xmlns:a16="http://schemas.microsoft.com/office/drawing/2014/main" id="{7013EDDE-5AD9-44F9-84E2-833236B249CE}"/>
              </a:ext>
            </a:extLst>
          </p:cNvPr>
          <p:cNvSpPr>
            <a:spLocks noGrp="1"/>
          </p:cNvSpPr>
          <p:nvPr>
            <p:ph type="sldNum" sz="quarter" idx="12"/>
          </p:nvPr>
        </p:nvSpPr>
        <p:spPr/>
        <p:txBody>
          <a:bodyPr/>
          <a:lstStyle>
            <a:lvl1pPr>
              <a:defRPr>
                <a:solidFill>
                  <a:schemeClr val="tx1"/>
                </a:solidFill>
              </a:defRPr>
            </a:lvl1pPr>
          </a:lstStyle>
          <a:p>
            <a:fld id="{E2C215FC-B25F-4879-9A7B-63C69E718D18}" type="slidenum">
              <a:rPr lang="en-US" smtClean="0"/>
              <a:pPr/>
              <a:t>‹#›</a:t>
            </a:fld>
            <a:endParaRPr lang="en-US"/>
          </a:p>
        </p:txBody>
      </p:sp>
    </p:spTree>
    <p:extLst>
      <p:ext uri="{BB962C8B-B14F-4D97-AF65-F5344CB8AC3E}">
        <p14:creationId xmlns:p14="http://schemas.microsoft.com/office/powerpoint/2010/main" val="2245389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3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4</a:t>
            </a:r>
          </a:p>
        </p:txBody>
      </p:sp>
    </p:spTree>
    <p:extLst>
      <p:ext uri="{BB962C8B-B14F-4D97-AF65-F5344CB8AC3E}">
        <p14:creationId xmlns:p14="http://schemas.microsoft.com/office/powerpoint/2010/main" val="3524221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tx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5BF727E3-988B-4463-A181-A8E862FC5A68}"/>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A64F5969-1521-40B5-99E6-7962C9EE28D4}"/>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8A04E1C-A3EF-42F9-972B-797AEC99EDA6}"/>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CB75D06-9CF4-49A7-9E94-F55CAAE68B06}"/>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2C8B64D-0FB5-4F9B-BC74-B282C3E235A1}"/>
                </a:ext>
              </a:extLst>
            </p:cNvPr>
            <p:cNvSpPr>
              <a:spLocks noChangeAspect="1"/>
            </p:cNvSpPr>
            <p:nvPr userDrawn="1"/>
          </p:nvSpPr>
          <p:spPr>
            <a:xfrm>
              <a:off x="5318027" y="195190"/>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7CD9DE49-7114-4507-ADE2-6DD301152DDF}"/>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5984751-5061-4A14-855A-361338A8C3B1}"/>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10F2B56-9538-4DBC-A28E-5B5B6A509D91}"/>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C0BAB8F-DAD8-450D-A845-D93357CDC814}"/>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C905FEC-4B3D-4B9D-A2C3-6A1D16A19D0C}"/>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322B932-3518-4608-8679-479A805F3B7C}"/>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20862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4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5</a:t>
            </a:r>
          </a:p>
        </p:txBody>
      </p:sp>
    </p:spTree>
    <p:extLst>
      <p:ext uri="{BB962C8B-B14F-4D97-AF65-F5344CB8AC3E}">
        <p14:creationId xmlns:p14="http://schemas.microsoft.com/office/powerpoint/2010/main" val="15969540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rgbClr val="7030A0"/>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E0C5E0D6-7B89-412D-80A1-FF9E55795DAC}"/>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5DDA7187-686A-42D8-90EF-765750DEF7BA}"/>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7115179-BB02-4FA8-9D0F-80634F88CE0F}"/>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5D14069-CB5C-45F8-8B21-B380A61A54E3}"/>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53647AC-A545-4C24-A0AF-E8FDFD1C924F}"/>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86667274-9F64-4ECA-99CD-D7C9B5C851CF}"/>
                </a:ext>
              </a:extLst>
            </p:cNvPr>
            <p:cNvSpPr>
              <a:spLocks noChangeAspect="1"/>
            </p:cNvSpPr>
            <p:nvPr userDrawn="1"/>
          </p:nvSpPr>
          <p:spPr>
            <a:xfrm>
              <a:off x="5745482" y="195190"/>
              <a:ext cx="274320" cy="27432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F883420-44D5-4625-A74A-F389CA2C4C33}"/>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EF762E74-C493-41A7-9384-AB462A261C22}"/>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96A113E-274F-421A-BC99-D35FB55FB52F}"/>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06AEFB2-C5DC-48C4-9B7A-476E0F7B03A2}"/>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B49EEA2-14AF-4A2D-81BD-FB18EE3AC8CA}"/>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574614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5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6</a:t>
            </a:r>
          </a:p>
        </p:txBody>
      </p:sp>
    </p:spTree>
    <p:extLst>
      <p:ext uri="{BB962C8B-B14F-4D97-AF65-F5344CB8AC3E}">
        <p14:creationId xmlns:p14="http://schemas.microsoft.com/office/powerpoint/2010/main" val="20679545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5"/>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3335CF53-7E4D-4B83-9A90-A6A65D5B8896}"/>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0D37AAF7-9339-4B2B-8309-0F3D4FC411DC}"/>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6C9F476A-2B17-4125-9D74-0A81D3B6BA2A}"/>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986D90C-94FA-4649-8077-F442AF32A1BF}"/>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B790151-CA95-4929-93ED-FCC0AB83D2B6}"/>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34C59BF-849A-4ED2-A56B-CF03AAEE2EE9}"/>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89721EE-063D-4B16-9E74-538128608372}"/>
                </a:ext>
              </a:extLst>
            </p:cNvPr>
            <p:cNvSpPr>
              <a:spLocks noChangeAspect="1"/>
            </p:cNvSpPr>
            <p:nvPr userDrawn="1"/>
          </p:nvSpPr>
          <p:spPr>
            <a:xfrm>
              <a:off x="6172937" y="195190"/>
              <a:ext cx="274320" cy="2743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E65FBE26-5509-401D-B1CB-E71FC72053C4}"/>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405B6F4-56F2-4D83-82E6-43A379A310A3}"/>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5DEE0C7-0FD0-4D25-BA08-2E211C5470B8}"/>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B4A3684-6C2A-4415-A048-328711B0B9F4}"/>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3753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6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7</a:t>
            </a:r>
          </a:p>
        </p:txBody>
      </p:sp>
    </p:spTree>
    <p:extLst>
      <p:ext uri="{BB962C8B-B14F-4D97-AF65-F5344CB8AC3E}">
        <p14:creationId xmlns:p14="http://schemas.microsoft.com/office/powerpoint/2010/main" val="35109268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a:noFill/>
        </p:spPr>
        <p:txBody>
          <a:bodyPr anchor="ctr" anchorCtr="0">
            <a:noAutofit/>
          </a:bodyPr>
          <a:lstStyle>
            <a:lvl1pPr marL="0" indent="0" algn="ctr">
              <a:buNone/>
              <a:defRPr sz="2400" b="1" cap="all" baseline="0">
                <a:solidFill>
                  <a:schemeClr val="accent6"/>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361223A6-8A37-4E36-AC17-D68263F16D19}"/>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0A1A1F33-37BF-4C1C-B33F-783EF48AE286}"/>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358F00C-B9F6-440F-AA96-4765FF5B0EC7}"/>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3B98DEC-4B89-479D-99C1-AE64DFCEFD09}"/>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EE127DE-9C06-498F-96FA-2CF1E4D5E12A}"/>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3928692-512E-4150-BA9C-D77BA155D16F}"/>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D926F27-C98F-427C-A841-66E2468EEB47}"/>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7DFA3CD-47F6-4D94-AF66-494D7B7B38CF}"/>
                </a:ext>
              </a:extLst>
            </p:cNvPr>
            <p:cNvSpPr>
              <a:spLocks noChangeAspect="1"/>
            </p:cNvSpPr>
            <p:nvPr userDrawn="1"/>
          </p:nvSpPr>
          <p:spPr>
            <a:xfrm>
              <a:off x="6599657" y="195190"/>
              <a:ext cx="274320" cy="2743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B4FB7D6-7B54-48AE-9A22-C842594DA99C}"/>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924014B-CF22-4E3B-B619-9A2D499FCE08}"/>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BE90458-F3CD-42E1-BD6D-BBF863923AEC}"/>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960028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7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8</a:t>
            </a:r>
          </a:p>
        </p:txBody>
      </p:sp>
    </p:spTree>
    <p:extLst>
      <p:ext uri="{BB962C8B-B14F-4D97-AF65-F5344CB8AC3E}">
        <p14:creationId xmlns:p14="http://schemas.microsoft.com/office/powerpoint/2010/main" val="16574850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EFD6587C-F982-419C-A152-85DC8EA1A9CC}"/>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588F2705-3384-4EF3-86CE-299B4D0A1C22}"/>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72D453F-6B66-47D5-9B82-95B390DADC90}"/>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CF2CD13-E6B8-478D-A370-5FD90E23F4B4}"/>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870BE9B-36F0-4383-95C3-D827F154B69A}"/>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B7D0873-1C5C-4033-97C4-F09F07FA5EFC}"/>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7221A64-266E-4D3E-85F3-32142AD137C8}"/>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B6B26D54-9082-45A6-A904-80E90BFA9AD5}"/>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C7CD324-EE2D-4336-A908-338DFC0F180F}"/>
                </a:ext>
              </a:extLst>
            </p:cNvPr>
            <p:cNvSpPr>
              <a:spLocks noChangeAspect="1"/>
            </p:cNvSpPr>
            <p:nvPr userDrawn="1"/>
          </p:nvSpPr>
          <p:spPr>
            <a:xfrm>
              <a:off x="7024905" y="195190"/>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C78C88C-A437-4FCE-9F28-99DBCB87BC95}"/>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755B7DD-E89C-4ED4-B9FD-BC23D9857A89}"/>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69117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spTree>
    <p:extLst>
      <p:ext uri="{BB962C8B-B14F-4D97-AF65-F5344CB8AC3E}">
        <p14:creationId xmlns:p14="http://schemas.microsoft.com/office/powerpoint/2010/main" val="32561762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8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9</a:t>
            </a:r>
          </a:p>
        </p:txBody>
      </p:sp>
    </p:spTree>
    <p:extLst>
      <p:ext uri="{BB962C8B-B14F-4D97-AF65-F5344CB8AC3E}">
        <p14:creationId xmlns:p14="http://schemas.microsoft.com/office/powerpoint/2010/main" val="29362352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tx2">
                    <a:lumMod val="60000"/>
                    <a:lumOff val="40000"/>
                  </a:schemeClr>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17AFEA41-8347-4777-90EA-633521FD1F72}"/>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D24C93CD-6CFF-49AC-861D-742F915615B2}"/>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B204110-D769-44FE-AA53-8262F0006953}"/>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EABF1AB-6EA9-4150-8856-B529F90F508C}"/>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A18D935-CB3A-4C2D-8903-32140E998314}"/>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3F0474F-6636-434F-89F6-DBAF0F14D022}"/>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6FB8F32-A2CA-490B-B1B1-5C34257FEA47}"/>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2204BBA-2BE4-452C-AA3B-AD6DC84115C8}"/>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42DCB18-732E-4988-BC14-F058C76231BB}"/>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0F13625-5CB8-43AD-AA1D-8704D30DFFF4}"/>
                </a:ext>
              </a:extLst>
            </p:cNvPr>
            <p:cNvSpPr>
              <a:spLocks noChangeAspect="1"/>
            </p:cNvSpPr>
            <p:nvPr userDrawn="1"/>
          </p:nvSpPr>
          <p:spPr>
            <a:xfrm>
              <a:off x="7451625" y="195190"/>
              <a:ext cx="274320" cy="27432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F87BCA7-B86D-4D77-81EE-CE026CF4F835}"/>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092639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9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000" b="1">
                <a:latin typeface="Arial" panose="020B0604020202020204" pitchFamily="34" charset="0"/>
                <a:cs typeface="Arial" panose="020B0604020202020204" pitchFamily="34" charset="0"/>
              </a:rPr>
              <a:t>10</a:t>
            </a:r>
          </a:p>
        </p:txBody>
      </p:sp>
    </p:spTree>
    <p:extLst>
      <p:ext uri="{BB962C8B-B14F-4D97-AF65-F5344CB8AC3E}">
        <p14:creationId xmlns:p14="http://schemas.microsoft.com/office/powerpoint/2010/main" val="23432571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rgbClr val="9966FF"/>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D233B760-746F-4BD4-B30F-0A5FEB91A967}"/>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35A37EB5-B83F-46E0-93B5-1D5967F93434}"/>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CCC58A7-FCB9-4B6B-9E90-BFA047AF1AC8}"/>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D5866E9-82CF-4367-96FA-076FBEAA4C88}"/>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55F9295-3417-49DC-A77D-6B449D134495}"/>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873906A-AA90-4813-8896-23617367D34B}"/>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CF07084-038E-4D0F-AA8D-E66FE5C4CBB6}"/>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B27F540-CF8F-42C6-95A4-401562F8618B}"/>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C5E35A6-792D-4317-8BFF-9F12AC9F3153}"/>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AE472EA-379A-41C6-92B1-4ECC0A16F70F}"/>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39A8BD5-595B-4E79-8089-D11C0B54AD70}"/>
                </a:ext>
              </a:extLst>
            </p:cNvPr>
            <p:cNvSpPr>
              <a:spLocks noChangeAspect="1"/>
            </p:cNvSpPr>
            <p:nvPr userDrawn="1"/>
          </p:nvSpPr>
          <p:spPr>
            <a:xfrm>
              <a:off x="7879080" y="195190"/>
              <a:ext cx="274320" cy="274320"/>
            </a:xfrm>
            <a:prstGeom prst="ellipse">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4020364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rgbClr val="C00000"/>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spTree>
    <p:extLst>
      <p:ext uri="{BB962C8B-B14F-4D97-AF65-F5344CB8AC3E}">
        <p14:creationId xmlns:p14="http://schemas.microsoft.com/office/powerpoint/2010/main" val="9191867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hasCustomPrompt="1"/>
          </p:nvPr>
        </p:nvSpPr>
        <p:spPr>
          <a:xfrm>
            <a:off x="838200" y="3810541"/>
            <a:ext cx="10515600" cy="537939"/>
          </a:xfrm>
        </p:spPr>
        <p:txBody>
          <a:bodyPr anchor="ctr" anchorCtr="0">
            <a:noAutofit/>
          </a:bodyPr>
          <a:lstStyle>
            <a:lvl1pPr marL="0" indent="0" algn="ctr">
              <a:buNone/>
              <a:defRPr sz="2800" b="0" cap="none" baseline="0">
                <a:solidFill>
                  <a:srgbClr val="002060"/>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a:t>Click to edit master text styles</a:t>
            </a:r>
            <a:endParaRPr lang="en-US" dirty="0"/>
          </a:p>
        </p:txBody>
      </p:sp>
      <p:pic>
        <p:nvPicPr>
          <p:cNvPr id="8" name="Picture 7">
            <a:extLst>
              <a:ext uri="{FF2B5EF4-FFF2-40B4-BE49-F238E27FC236}">
                <a16:creationId xmlns:a16="http://schemas.microsoft.com/office/drawing/2014/main" id="{4429D747-D492-4919-B273-5387944D4DDE}"/>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1759764"/>
            <a:ext cx="1802971" cy="1819791"/>
          </a:xfrm>
          <a:prstGeom prst="rect">
            <a:avLst/>
          </a:prstGeom>
          <a:effectLst/>
        </p:spPr>
      </p:pic>
    </p:spTree>
    <p:extLst>
      <p:ext uri="{BB962C8B-B14F-4D97-AF65-F5344CB8AC3E}">
        <p14:creationId xmlns:p14="http://schemas.microsoft.com/office/powerpoint/2010/main" val="2009471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B6DAE-4CAF-405B-BCF1-4C5DEB93ED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5C06FD7-0A19-4373-91DE-F65447276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C835BD1-EB79-46D8-A024-12157823423F}"/>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5" name="Footer Placeholder 4">
            <a:extLst>
              <a:ext uri="{FF2B5EF4-FFF2-40B4-BE49-F238E27FC236}">
                <a16:creationId xmlns:a16="http://schemas.microsoft.com/office/drawing/2014/main" id="{E4B8F396-34DE-418B-8965-8BE0EF398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EF39BD-5342-40C5-896B-2459F5BCE656}"/>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33935145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AE7B1-81F8-4550-8BAD-EB736F9B01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5E6D27-B746-43E2-B61B-5938A83A0C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B7DBA1-690B-4F40-995D-346D30186A77}"/>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5" name="Footer Placeholder 4">
            <a:extLst>
              <a:ext uri="{FF2B5EF4-FFF2-40B4-BE49-F238E27FC236}">
                <a16:creationId xmlns:a16="http://schemas.microsoft.com/office/drawing/2014/main" id="{B2B2A24A-DEFB-4DE0-9255-0BA311A881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C8E0A-EA63-49F1-A20A-49592184E023}"/>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110138014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EB546-D5E6-4F58-A476-207D6DECB3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B2A54D-AE10-4CD5-BA3D-069D0B27AF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F072CF-2E02-44CB-AFE7-AA3A76DF4ABD}"/>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5" name="Footer Placeholder 4">
            <a:extLst>
              <a:ext uri="{FF2B5EF4-FFF2-40B4-BE49-F238E27FC236}">
                <a16:creationId xmlns:a16="http://schemas.microsoft.com/office/drawing/2014/main" id="{0AD78D1F-49EF-4FEE-8E99-23CE223950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ADF7B-28C3-43B1-B0F6-FF15FAE939A1}"/>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21180848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327D3-7CD6-4FFF-B3AA-68FC6305D6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7E7901-6D58-4A93-893F-A2627F478B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379ECB-5BBC-4CC7-9FD1-11CAA6D65D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2FB321-8D9D-4E2A-9117-C25642CB5C76}"/>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6" name="Footer Placeholder 5">
            <a:extLst>
              <a:ext uri="{FF2B5EF4-FFF2-40B4-BE49-F238E27FC236}">
                <a16:creationId xmlns:a16="http://schemas.microsoft.com/office/drawing/2014/main" id="{FAF3EDB8-F35E-492E-9652-9E7DA2F128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349A5C-BC4F-4FCA-A691-957E9A28E87E}"/>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2199701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sp>
        <p:nvSpPr>
          <p:cNvPr id="25" name="Rechteck 7">
            <a:extLst>
              <a:ext uri="{FF2B5EF4-FFF2-40B4-BE49-F238E27FC236}">
                <a16:creationId xmlns:a16="http://schemas.microsoft.com/office/drawing/2014/main" id="{D727137D-DDD6-4B05-8646-BA4CE3C37212}"/>
              </a:ext>
            </a:extLst>
          </p:cNvPr>
          <p:cNvSpPr/>
          <p:nvPr userDrawn="1"/>
        </p:nvSpPr>
        <p:spPr>
          <a:xfrm>
            <a:off x="838200" y="1914107"/>
            <a:ext cx="10515600" cy="3854868"/>
          </a:xfrm>
          <a:prstGeom prst="rect">
            <a:avLst/>
          </a:prstGeom>
          <a:noFill/>
          <a:ln w="1270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00000" tIns="900000" rIns="900000" bIns="900000" numCol="2" rtlCol="0" anchor="t"/>
          <a:lstStyle/>
          <a:p>
            <a:pPr marL="0" lvl="0" indent="0">
              <a:buFont typeface="Arial" panose="020B0604020202020204" pitchFamily="34" charset="0"/>
              <a:buNone/>
            </a:pPr>
            <a:endParaRPr lang="de-DE" sz="9600" b="1" baseline="30000" dirty="0">
              <a:solidFill>
                <a:srgbClr val="FFFFFF"/>
              </a:solidFill>
              <a:latin typeface="Arial" charset="0"/>
              <a:ea typeface="Arial" charset="0"/>
              <a:cs typeface="Arial" charset="0"/>
            </a:endParaRPr>
          </a:p>
        </p:txBody>
      </p:sp>
      <p:sp>
        <p:nvSpPr>
          <p:cNvPr id="26" name="Text Placeholder 11">
            <a:extLst>
              <a:ext uri="{FF2B5EF4-FFF2-40B4-BE49-F238E27FC236}">
                <a16:creationId xmlns:a16="http://schemas.microsoft.com/office/drawing/2014/main" id="{2883D934-3980-44A5-A443-9ACA3A480122}"/>
              </a:ext>
            </a:extLst>
          </p:cNvPr>
          <p:cNvSpPr>
            <a:spLocks noGrp="1"/>
          </p:cNvSpPr>
          <p:nvPr>
            <p:ph type="body" sz="quarter" idx="14" hasCustomPrompt="1"/>
          </p:nvPr>
        </p:nvSpPr>
        <p:spPr>
          <a:xfrm>
            <a:off x="1373728" y="2444750"/>
            <a:ext cx="561809" cy="438150"/>
          </a:xfrm>
          <a:prstGeom prst="ellipse">
            <a:avLst/>
          </a:prstGeom>
          <a:solidFill>
            <a:schemeClr val="bg2"/>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27" name="Text Placeholder 12">
            <a:extLst>
              <a:ext uri="{FF2B5EF4-FFF2-40B4-BE49-F238E27FC236}">
                <a16:creationId xmlns:a16="http://schemas.microsoft.com/office/drawing/2014/main" id="{CB25354D-D688-4AEE-A00C-688A6BEDA2A9}"/>
              </a:ext>
            </a:extLst>
          </p:cNvPr>
          <p:cNvSpPr>
            <a:spLocks noGrp="1"/>
          </p:cNvSpPr>
          <p:nvPr>
            <p:ph type="body" sz="quarter" idx="15" hasCustomPrompt="1"/>
          </p:nvPr>
        </p:nvSpPr>
        <p:spPr>
          <a:xfrm>
            <a:off x="993055" y="3028423"/>
            <a:ext cx="2552568" cy="809625"/>
          </a:xfrm>
        </p:spPr>
        <p:txBody>
          <a:bodyPr/>
          <a:lstStyle>
            <a:lvl1pPr marL="0" indent="0" algn="ctr">
              <a:buNone/>
              <a:defRPr sz="1400" b="1">
                <a:solidFill>
                  <a:schemeClr val="tx2"/>
                </a:solidFill>
              </a:defRPr>
            </a:lvl1pPr>
          </a:lstStyle>
          <a:p>
            <a:pPr lvl="0"/>
            <a:r>
              <a:rPr lang="en-US" dirty="0"/>
              <a:t>Text</a:t>
            </a:r>
          </a:p>
        </p:txBody>
      </p:sp>
      <p:sp>
        <p:nvSpPr>
          <p:cNvPr id="28" name="Text Placeholder 11">
            <a:extLst>
              <a:ext uri="{FF2B5EF4-FFF2-40B4-BE49-F238E27FC236}">
                <a16:creationId xmlns:a16="http://schemas.microsoft.com/office/drawing/2014/main" id="{EA81C462-3457-40CC-8A61-052ED3A394CC}"/>
              </a:ext>
            </a:extLst>
          </p:cNvPr>
          <p:cNvSpPr>
            <a:spLocks noGrp="1"/>
          </p:cNvSpPr>
          <p:nvPr>
            <p:ph type="body" sz="quarter" idx="16" hasCustomPrompt="1"/>
          </p:nvPr>
        </p:nvSpPr>
        <p:spPr>
          <a:xfrm>
            <a:off x="3378739" y="2444750"/>
            <a:ext cx="561809" cy="438150"/>
          </a:xfrm>
          <a:prstGeom prst="ellipse">
            <a:avLst/>
          </a:prstGeom>
          <a:solidFill>
            <a:schemeClr val="tx2"/>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29" name="Text Placeholder 12">
            <a:extLst>
              <a:ext uri="{FF2B5EF4-FFF2-40B4-BE49-F238E27FC236}">
                <a16:creationId xmlns:a16="http://schemas.microsoft.com/office/drawing/2014/main" id="{99FDBB69-072D-40C4-AECE-6F459445792A}"/>
              </a:ext>
            </a:extLst>
          </p:cNvPr>
          <p:cNvSpPr>
            <a:spLocks noGrp="1"/>
          </p:cNvSpPr>
          <p:nvPr>
            <p:ph type="body" sz="quarter" idx="17" hasCustomPrompt="1"/>
          </p:nvPr>
        </p:nvSpPr>
        <p:spPr>
          <a:xfrm>
            <a:off x="3545623" y="3024187"/>
            <a:ext cx="2552568" cy="809625"/>
          </a:xfrm>
        </p:spPr>
        <p:txBody>
          <a:bodyPr/>
          <a:lstStyle>
            <a:lvl1pPr marL="0" indent="0" algn="ctr">
              <a:buNone/>
              <a:defRPr sz="1400" b="1">
                <a:solidFill>
                  <a:schemeClr val="tx2"/>
                </a:solidFill>
              </a:defRPr>
            </a:lvl1pPr>
          </a:lstStyle>
          <a:p>
            <a:pPr lvl="0"/>
            <a:r>
              <a:rPr lang="en-US" dirty="0"/>
              <a:t>Text</a:t>
            </a:r>
          </a:p>
        </p:txBody>
      </p:sp>
      <p:sp>
        <p:nvSpPr>
          <p:cNvPr id="30" name="Text Placeholder 11">
            <a:extLst>
              <a:ext uri="{FF2B5EF4-FFF2-40B4-BE49-F238E27FC236}">
                <a16:creationId xmlns:a16="http://schemas.microsoft.com/office/drawing/2014/main" id="{9B565486-88BD-4B0B-AFEC-1AE5EEEF053D}"/>
              </a:ext>
            </a:extLst>
          </p:cNvPr>
          <p:cNvSpPr>
            <a:spLocks noGrp="1"/>
          </p:cNvSpPr>
          <p:nvPr>
            <p:ph type="body" sz="quarter" idx="18" hasCustomPrompt="1"/>
          </p:nvPr>
        </p:nvSpPr>
        <p:spPr>
          <a:xfrm>
            <a:off x="5369464" y="2444750"/>
            <a:ext cx="561809" cy="438150"/>
          </a:xfrm>
          <a:prstGeom prst="ellipse">
            <a:avLst/>
          </a:prstGeom>
          <a:solidFill>
            <a:schemeClr val="accent1"/>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1" name="Text Placeholder 12">
            <a:extLst>
              <a:ext uri="{FF2B5EF4-FFF2-40B4-BE49-F238E27FC236}">
                <a16:creationId xmlns:a16="http://schemas.microsoft.com/office/drawing/2014/main" id="{F7A4B5F5-AEFE-41A6-9E5B-47AC3CDA5768}"/>
              </a:ext>
            </a:extLst>
          </p:cNvPr>
          <p:cNvSpPr>
            <a:spLocks noGrp="1"/>
          </p:cNvSpPr>
          <p:nvPr>
            <p:ph type="body" sz="quarter" idx="19" hasCustomPrompt="1"/>
          </p:nvPr>
        </p:nvSpPr>
        <p:spPr>
          <a:xfrm>
            <a:off x="6098191" y="3024187"/>
            <a:ext cx="2552568" cy="809625"/>
          </a:xfrm>
        </p:spPr>
        <p:txBody>
          <a:bodyPr/>
          <a:lstStyle>
            <a:lvl1pPr marL="0" indent="0" algn="ctr">
              <a:buNone/>
              <a:defRPr sz="1400" b="1">
                <a:solidFill>
                  <a:schemeClr val="tx2"/>
                </a:solidFill>
              </a:defRPr>
            </a:lvl1pPr>
          </a:lstStyle>
          <a:p>
            <a:pPr lvl="0"/>
            <a:r>
              <a:rPr lang="en-US" dirty="0"/>
              <a:t>Text</a:t>
            </a:r>
          </a:p>
        </p:txBody>
      </p:sp>
      <p:sp>
        <p:nvSpPr>
          <p:cNvPr id="32" name="Text Placeholder 11">
            <a:extLst>
              <a:ext uri="{FF2B5EF4-FFF2-40B4-BE49-F238E27FC236}">
                <a16:creationId xmlns:a16="http://schemas.microsoft.com/office/drawing/2014/main" id="{7E2BDB43-F0B1-46D5-A307-2D0E00BA5F50}"/>
              </a:ext>
            </a:extLst>
          </p:cNvPr>
          <p:cNvSpPr>
            <a:spLocks noGrp="1"/>
          </p:cNvSpPr>
          <p:nvPr>
            <p:ph type="body" sz="quarter" idx="20" hasCustomPrompt="1"/>
          </p:nvPr>
        </p:nvSpPr>
        <p:spPr>
          <a:xfrm>
            <a:off x="7374475" y="2444750"/>
            <a:ext cx="561809" cy="438150"/>
          </a:xfrm>
          <a:prstGeom prst="ellipse">
            <a:avLst/>
          </a:prstGeom>
          <a:solidFill>
            <a:schemeClr val="accent4"/>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3" name="Text Placeholder 12">
            <a:extLst>
              <a:ext uri="{FF2B5EF4-FFF2-40B4-BE49-F238E27FC236}">
                <a16:creationId xmlns:a16="http://schemas.microsoft.com/office/drawing/2014/main" id="{363DF6C1-7C70-4D7E-BD97-FF5A9780465B}"/>
              </a:ext>
            </a:extLst>
          </p:cNvPr>
          <p:cNvSpPr>
            <a:spLocks noGrp="1"/>
          </p:cNvSpPr>
          <p:nvPr>
            <p:ph type="body" sz="quarter" idx="21" hasCustomPrompt="1"/>
          </p:nvPr>
        </p:nvSpPr>
        <p:spPr>
          <a:xfrm>
            <a:off x="8650759" y="3027680"/>
            <a:ext cx="2552568" cy="809625"/>
          </a:xfrm>
        </p:spPr>
        <p:txBody>
          <a:bodyPr/>
          <a:lstStyle>
            <a:lvl1pPr marL="0" indent="0" algn="ctr">
              <a:buNone/>
              <a:defRPr sz="1400" b="1">
                <a:solidFill>
                  <a:schemeClr val="tx2"/>
                </a:solidFill>
              </a:defRPr>
            </a:lvl1pPr>
          </a:lstStyle>
          <a:p>
            <a:pPr lvl="0"/>
            <a:r>
              <a:rPr lang="en-US" dirty="0"/>
              <a:t>Text</a:t>
            </a:r>
          </a:p>
        </p:txBody>
      </p:sp>
      <p:sp>
        <p:nvSpPr>
          <p:cNvPr id="34" name="Text Placeholder 11">
            <a:extLst>
              <a:ext uri="{FF2B5EF4-FFF2-40B4-BE49-F238E27FC236}">
                <a16:creationId xmlns:a16="http://schemas.microsoft.com/office/drawing/2014/main" id="{9ED3BA3E-4161-45A5-B828-1DEBB395A146}"/>
              </a:ext>
            </a:extLst>
          </p:cNvPr>
          <p:cNvSpPr>
            <a:spLocks noGrp="1"/>
          </p:cNvSpPr>
          <p:nvPr>
            <p:ph type="body" sz="quarter" idx="22" hasCustomPrompt="1"/>
          </p:nvPr>
        </p:nvSpPr>
        <p:spPr>
          <a:xfrm>
            <a:off x="1373728" y="4145203"/>
            <a:ext cx="561809" cy="438150"/>
          </a:xfrm>
          <a:prstGeom prst="ellipse">
            <a:avLst/>
          </a:prstGeom>
          <a:solidFill>
            <a:schemeClr val="tx1">
              <a:lumMod val="50000"/>
              <a:lumOff val="50000"/>
            </a:schemeClr>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5" name="Text Placeholder 12">
            <a:extLst>
              <a:ext uri="{FF2B5EF4-FFF2-40B4-BE49-F238E27FC236}">
                <a16:creationId xmlns:a16="http://schemas.microsoft.com/office/drawing/2014/main" id="{7591E58A-E781-4441-B449-173A3B48DC36}"/>
              </a:ext>
            </a:extLst>
          </p:cNvPr>
          <p:cNvSpPr>
            <a:spLocks noGrp="1"/>
          </p:cNvSpPr>
          <p:nvPr>
            <p:ph type="body" sz="quarter" idx="23" hasCustomPrompt="1"/>
          </p:nvPr>
        </p:nvSpPr>
        <p:spPr>
          <a:xfrm>
            <a:off x="666866" y="4735753"/>
            <a:ext cx="2552568" cy="809625"/>
          </a:xfrm>
        </p:spPr>
        <p:txBody>
          <a:bodyPr/>
          <a:lstStyle>
            <a:lvl1pPr marL="0" indent="0" algn="ctr">
              <a:buNone/>
              <a:defRPr sz="1400" b="1">
                <a:solidFill>
                  <a:schemeClr val="tx2"/>
                </a:solidFill>
              </a:defRPr>
            </a:lvl1pPr>
          </a:lstStyle>
          <a:p>
            <a:pPr lvl="0"/>
            <a:r>
              <a:rPr lang="en-US" dirty="0"/>
              <a:t>Text</a:t>
            </a:r>
          </a:p>
        </p:txBody>
      </p:sp>
      <p:sp>
        <p:nvSpPr>
          <p:cNvPr id="36" name="Text Placeholder 11">
            <a:extLst>
              <a:ext uri="{FF2B5EF4-FFF2-40B4-BE49-F238E27FC236}">
                <a16:creationId xmlns:a16="http://schemas.microsoft.com/office/drawing/2014/main" id="{3A9504E9-4B08-47C4-86A4-49A9BB46F6DC}"/>
              </a:ext>
            </a:extLst>
          </p:cNvPr>
          <p:cNvSpPr>
            <a:spLocks noGrp="1"/>
          </p:cNvSpPr>
          <p:nvPr>
            <p:ph type="body" sz="quarter" idx="24" hasCustomPrompt="1"/>
          </p:nvPr>
        </p:nvSpPr>
        <p:spPr>
          <a:xfrm>
            <a:off x="3378739" y="4145203"/>
            <a:ext cx="561809" cy="438150"/>
          </a:xfrm>
          <a:prstGeom prst="ellipse">
            <a:avLst/>
          </a:prstGeom>
          <a:solidFill>
            <a:schemeClr val="accent3">
              <a:lumMod val="50000"/>
            </a:schemeClr>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7" name="Text Placeholder 12">
            <a:extLst>
              <a:ext uri="{FF2B5EF4-FFF2-40B4-BE49-F238E27FC236}">
                <a16:creationId xmlns:a16="http://schemas.microsoft.com/office/drawing/2014/main" id="{113EAF51-7DEB-4C80-8336-2E707C94FEF5}"/>
              </a:ext>
            </a:extLst>
          </p:cNvPr>
          <p:cNvSpPr>
            <a:spLocks noGrp="1"/>
          </p:cNvSpPr>
          <p:nvPr>
            <p:ph type="body" sz="quarter" idx="25" hasCustomPrompt="1"/>
          </p:nvPr>
        </p:nvSpPr>
        <p:spPr>
          <a:xfrm>
            <a:off x="2671877" y="4735753"/>
            <a:ext cx="2552568" cy="809625"/>
          </a:xfrm>
        </p:spPr>
        <p:txBody>
          <a:bodyPr/>
          <a:lstStyle>
            <a:lvl1pPr marL="0" indent="0" algn="ctr">
              <a:buNone/>
              <a:defRPr sz="1400" b="1">
                <a:solidFill>
                  <a:schemeClr val="tx2"/>
                </a:solidFill>
              </a:defRPr>
            </a:lvl1pPr>
          </a:lstStyle>
          <a:p>
            <a:pPr lvl="0"/>
            <a:r>
              <a:rPr lang="en-US" dirty="0"/>
              <a:t>Text</a:t>
            </a:r>
          </a:p>
        </p:txBody>
      </p:sp>
      <p:sp>
        <p:nvSpPr>
          <p:cNvPr id="38" name="Text Placeholder 11">
            <a:extLst>
              <a:ext uri="{FF2B5EF4-FFF2-40B4-BE49-F238E27FC236}">
                <a16:creationId xmlns:a16="http://schemas.microsoft.com/office/drawing/2014/main" id="{D135787A-AB30-48EE-BC97-158EB50236AC}"/>
              </a:ext>
            </a:extLst>
          </p:cNvPr>
          <p:cNvSpPr>
            <a:spLocks noGrp="1"/>
          </p:cNvSpPr>
          <p:nvPr>
            <p:ph type="body" sz="quarter" idx="26" hasCustomPrompt="1"/>
          </p:nvPr>
        </p:nvSpPr>
        <p:spPr>
          <a:xfrm>
            <a:off x="5369464" y="4145203"/>
            <a:ext cx="561809" cy="438150"/>
          </a:xfrm>
          <a:prstGeom prst="ellipse">
            <a:avLst/>
          </a:prstGeom>
          <a:solidFill>
            <a:schemeClr val="accent4">
              <a:lumMod val="60000"/>
              <a:lumOff val="40000"/>
            </a:schemeClr>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9" name="Text Placeholder 12">
            <a:extLst>
              <a:ext uri="{FF2B5EF4-FFF2-40B4-BE49-F238E27FC236}">
                <a16:creationId xmlns:a16="http://schemas.microsoft.com/office/drawing/2014/main" id="{55AD1FD9-0E38-4036-AC70-F7AFD045823D}"/>
              </a:ext>
            </a:extLst>
          </p:cNvPr>
          <p:cNvSpPr>
            <a:spLocks noGrp="1"/>
          </p:cNvSpPr>
          <p:nvPr>
            <p:ph type="body" sz="quarter" idx="27" hasCustomPrompt="1"/>
          </p:nvPr>
        </p:nvSpPr>
        <p:spPr>
          <a:xfrm>
            <a:off x="4662602" y="4735753"/>
            <a:ext cx="2552568" cy="809625"/>
          </a:xfrm>
        </p:spPr>
        <p:txBody>
          <a:bodyPr/>
          <a:lstStyle>
            <a:lvl1pPr marL="0" indent="0" algn="ctr">
              <a:buNone/>
              <a:defRPr sz="1400" b="1">
                <a:solidFill>
                  <a:schemeClr val="tx2"/>
                </a:solidFill>
              </a:defRPr>
            </a:lvl1pPr>
          </a:lstStyle>
          <a:p>
            <a:pPr lvl="0"/>
            <a:r>
              <a:rPr lang="en-US" dirty="0"/>
              <a:t>Text</a:t>
            </a:r>
          </a:p>
        </p:txBody>
      </p:sp>
      <p:sp>
        <p:nvSpPr>
          <p:cNvPr id="40" name="Text Placeholder 11">
            <a:extLst>
              <a:ext uri="{FF2B5EF4-FFF2-40B4-BE49-F238E27FC236}">
                <a16:creationId xmlns:a16="http://schemas.microsoft.com/office/drawing/2014/main" id="{277DA259-49CF-44B0-BEB0-4191E88C62FD}"/>
              </a:ext>
            </a:extLst>
          </p:cNvPr>
          <p:cNvSpPr>
            <a:spLocks noGrp="1"/>
          </p:cNvSpPr>
          <p:nvPr>
            <p:ph type="body" sz="quarter" idx="28" hasCustomPrompt="1"/>
          </p:nvPr>
        </p:nvSpPr>
        <p:spPr>
          <a:xfrm>
            <a:off x="7374475" y="4145203"/>
            <a:ext cx="561809" cy="438150"/>
          </a:xfrm>
          <a:prstGeom prst="ellipse">
            <a:avLst/>
          </a:prstGeom>
          <a:solidFill>
            <a:schemeClr val="accent5"/>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41" name="Text Placeholder 12">
            <a:extLst>
              <a:ext uri="{FF2B5EF4-FFF2-40B4-BE49-F238E27FC236}">
                <a16:creationId xmlns:a16="http://schemas.microsoft.com/office/drawing/2014/main" id="{E42CDA0A-9889-4B8C-8A92-2AD3BFAF0C27}"/>
              </a:ext>
            </a:extLst>
          </p:cNvPr>
          <p:cNvSpPr>
            <a:spLocks noGrp="1"/>
          </p:cNvSpPr>
          <p:nvPr>
            <p:ph type="body" sz="quarter" idx="29" hasCustomPrompt="1"/>
          </p:nvPr>
        </p:nvSpPr>
        <p:spPr>
          <a:xfrm>
            <a:off x="6667613" y="4735753"/>
            <a:ext cx="2552568" cy="809625"/>
          </a:xfrm>
        </p:spPr>
        <p:txBody>
          <a:bodyPr/>
          <a:lstStyle>
            <a:lvl1pPr marL="0" indent="0" algn="ctr">
              <a:buNone/>
              <a:defRPr sz="1400" b="1">
                <a:solidFill>
                  <a:schemeClr val="tx2"/>
                </a:solidFill>
              </a:defRPr>
            </a:lvl1pPr>
          </a:lstStyle>
          <a:p>
            <a:pPr lvl="0"/>
            <a:r>
              <a:rPr lang="en-US" dirty="0"/>
              <a:t>Text</a:t>
            </a:r>
          </a:p>
        </p:txBody>
      </p:sp>
    </p:spTree>
    <p:extLst>
      <p:ext uri="{BB962C8B-B14F-4D97-AF65-F5344CB8AC3E}">
        <p14:creationId xmlns:p14="http://schemas.microsoft.com/office/powerpoint/2010/main" val="7089502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AC52E-F11D-40F5-9DE7-F5A7CBDCA3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F84E52-5F33-45EF-98BC-21D025A645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F22956-F970-45FB-9D41-A52AB9EA85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6A25C7-E8B7-40FD-BFC8-75AECD4245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ADFFB9-D115-44E7-86A4-D01ACA9F97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C02F7B-AAC5-4DA9-85A8-26497B793BA7}"/>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8" name="Footer Placeholder 7">
            <a:extLst>
              <a:ext uri="{FF2B5EF4-FFF2-40B4-BE49-F238E27FC236}">
                <a16:creationId xmlns:a16="http://schemas.microsoft.com/office/drawing/2014/main" id="{19D614D4-7175-478C-AF5D-6E3C782DE9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226C93-6F34-46CF-882C-C49792442B6A}"/>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31090824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F9672-4B3D-406D-8EDA-E2FED3448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47BA92-9AFC-4447-95FE-41BE1AEAC5BE}"/>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4" name="Footer Placeholder 3">
            <a:extLst>
              <a:ext uri="{FF2B5EF4-FFF2-40B4-BE49-F238E27FC236}">
                <a16:creationId xmlns:a16="http://schemas.microsoft.com/office/drawing/2014/main" id="{CECBF838-4BD9-4C4A-94C2-8572ED6C6F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A00D37B-A3D2-4EFC-B328-351C3FBA93C2}"/>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40701152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2ABAE5-8666-42D3-94BB-A6629E6011F0}"/>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3" name="Footer Placeholder 2">
            <a:extLst>
              <a:ext uri="{FF2B5EF4-FFF2-40B4-BE49-F238E27FC236}">
                <a16:creationId xmlns:a16="http://schemas.microsoft.com/office/drawing/2014/main" id="{6F3CC8BB-43EC-48EA-9AE2-1F355D11CC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CAED9D0-E390-4FA8-AC7A-5285CB100219}"/>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16937950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EB194-D644-4FFF-9CAC-FE1B19A38D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9D5F47-85A0-4AA0-81DF-42D7741418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7AC5160-6EDC-48D1-A284-BD5C4353F2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7237C0-A146-4C8A-A162-402E13472803}"/>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6" name="Footer Placeholder 5">
            <a:extLst>
              <a:ext uri="{FF2B5EF4-FFF2-40B4-BE49-F238E27FC236}">
                <a16:creationId xmlns:a16="http://schemas.microsoft.com/office/drawing/2014/main" id="{8EFE4D39-C6F0-497C-8184-57548622DB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F96AF6-F8AE-4BA0-97FD-FC0BF0C09E28}"/>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80235137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335F7-F35E-4F2D-BC13-5EB5ADEDEA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5245FF-8977-41A2-B03F-6FF6B94B9E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DD2989-0EDB-41EC-9DB8-D8EE3EA617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DB2733-FBD3-4F70-887B-6D3D618CE2EB}"/>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6" name="Footer Placeholder 5">
            <a:extLst>
              <a:ext uri="{FF2B5EF4-FFF2-40B4-BE49-F238E27FC236}">
                <a16:creationId xmlns:a16="http://schemas.microsoft.com/office/drawing/2014/main" id="{78D0D05A-8A59-48A8-A182-A343B5A9DE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28C528-5A82-49EB-AA0B-11A2E79A6133}"/>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98213637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8ACBE-A1B5-4212-82A6-6087ED81A0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59DE96E-B6DE-457A-8CD6-407D041F60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30B44A-CB18-4BD1-A92E-F318786B6AE4}"/>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5" name="Footer Placeholder 4">
            <a:extLst>
              <a:ext uri="{FF2B5EF4-FFF2-40B4-BE49-F238E27FC236}">
                <a16:creationId xmlns:a16="http://schemas.microsoft.com/office/drawing/2014/main" id="{2E71AC03-919E-4664-9F76-CDE41A69D6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B154C4-4FC3-40A7-8836-42019A65D155}"/>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240461380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0B6BC5-130C-4B3D-A5DA-3DACDB82C1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D78F97-4646-4244-AF37-950E3F8947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94FF3A-77D2-4994-B6B7-616D742D8D8B}"/>
              </a:ext>
            </a:extLst>
          </p:cNvPr>
          <p:cNvSpPr>
            <a:spLocks noGrp="1"/>
          </p:cNvSpPr>
          <p:nvPr>
            <p:ph type="dt" sz="half" idx="10"/>
          </p:nvPr>
        </p:nvSpPr>
        <p:spPr/>
        <p:txBody>
          <a:bodyPr/>
          <a:lstStyle/>
          <a:p>
            <a:fld id="{65365ACB-E477-485D-9668-7D44226521FD}" type="datetimeFigureOut">
              <a:rPr lang="en-US" smtClean="0"/>
              <a:t>4/10/2023</a:t>
            </a:fld>
            <a:endParaRPr lang="en-US"/>
          </a:p>
        </p:txBody>
      </p:sp>
      <p:sp>
        <p:nvSpPr>
          <p:cNvPr id="5" name="Footer Placeholder 4">
            <a:extLst>
              <a:ext uri="{FF2B5EF4-FFF2-40B4-BE49-F238E27FC236}">
                <a16:creationId xmlns:a16="http://schemas.microsoft.com/office/drawing/2014/main" id="{E7B529A0-75AD-46DE-A76D-939DAE6A54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BF5E0-5901-49D2-B60F-B07A26C9672A}"/>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3824608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1</a:t>
            </a:r>
          </a:p>
        </p:txBody>
      </p:sp>
    </p:spTree>
    <p:extLst>
      <p:ext uri="{BB962C8B-B14F-4D97-AF65-F5344CB8AC3E}">
        <p14:creationId xmlns:p14="http://schemas.microsoft.com/office/powerpoint/2010/main" val="228618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1"/>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21" name="Group 20">
            <a:extLst>
              <a:ext uri="{FF2B5EF4-FFF2-40B4-BE49-F238E27FC236}">
                <a16:creationId xmlns:a16="http://schemas.microsoft.com/office/drawing/2014/main" id="{7BB986F6-7EFB-4768-B7E2-CB6852E80910}"/>
              </a:ext>
            </a:extLst>
          </p:cNvPr>
          <p:cNvGrpSpPr/>
          <p:nvPr userDrawn="1"/>
        </p:nvGrpSpPr>
        <p:grpSpPr>
          <a:xfrm>
            <a:off x="4038600" y="219823"/>
            <a:ext cx="4114800" cy="277326"/>
            <a:chOff x="4038600" y="192184"/>
            <a:chExt cx="4114800" cy="277326"/>
          </a:xfrm>
        </p:grpSpPr>
        <p:sp>
          <p:nvSpPr>
            <p:cNvPr id="9" name="Oval 8">
              <a:extLst>
                <a:ext uri="{FF2B5EF4-FFF2-40B4-BE49-F238E27FC236}">
                  <a16:creationId xmlns:a16="http://schemas.microsoft.com/office/drawing/2014/main" id="{A3BC5853-EDC8-4480-85B9-865B2BC9660B}"/>
                </a:ext>
              </a:extLst>
            </p:cNvPr>
            <p:cNvSpPr>
              <a:spLocks noChangeAspect="1"/>
            </p:cNvSpPr>
            <p:nvPr userDrawn="1"/>
          </p:nvSpPr>
          <p:spPr>
            <a:xfrm>
              <a:off x="4038600" y="195190"/>
              <a:ext cx="274320" cy="2743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35A76CA-BAA5-4A2B-B4BB-8B4065854F14}"/>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8D3F280-3CF0-4E57-B7C5-C0E5998C60D9}"/>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BA3CD03-83A5-4AC4-B079-CDA7D31B5825}"/>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B910899-F2EA-4131-B426-4FC520EB9297}"/>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8DDD674-0D58-498E-9855-29A8C8A74084}"/>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F158CE9-EF12-4D31-A87B-5E0631C9ED08}"/>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FC1DD39-B551-4E16-99D6-35253C7E603D}"/>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9E5D07E-34DA-40F7-8D35-F432E365B6C2}"/>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93AB89F-6A94-4793-9EEF-6A60D7D01F0F}"/>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84898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2</a:t>
            </a:r>
          </a:p>
        </p:txBody>
      </p:sp>
    </p:spTree>
    <p:extLst>
      <p:ext uri="{BB962C8B-B14F-4D97-AF65-F5344CB8AC3E}">
        <p14:creationId xmlns:p14="http://schemas.microsoft.com/office/powerpoint/2010/main" val="1048760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6">
                    <a:lumMod val="75000"/>
                  </a:schemeClr>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5FA2AAE1-64D2-4D91-961F-1572BFD1A66A}"/>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7644DE6E-B8E3-4263-9931-D3015ECEA329}"/>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5748A70-5D75-4762-97A0-F0AFA1C7E5B7}"/>
                </a:ext>
              </a:extLst>
            </p:cNvPr>
            <p:cNvSpPr>
              <a:spLocks noChangeAspect="1"/>
            </p:cNvSpPr>
            <p:nvPr userDrawn="1"/>
          </p:nvSpPr>
          <p:spPr>
            <a:xfrm>
              <a:off x="4464585" y="192184"/>
              <a:ext cx="274320" cy="27432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87C18D0-A626-45E5-A927-7B8897D421AA}"/>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B200FAD-6557-4AFC-84C4-D0DB636CA07B}"/>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047A24C-E4A0-47C7-9CE4-31C9D6E6D0CE}"/>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6F567C0-502C-44D8-B9D1-54456C5274F5}"/>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5F971F4-B5E6-41DC-924B-B18CCFDE1B2D}"/>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4A3BC9A-2DE7-4706-9876-40A27D2C2E7B}"/>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7ABBA03-A2DB-4B05-87E2-692D4E761377}"/>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D689D98-8D46-491C-8C79-07972BA79D86}"/>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89162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3</a:t>
            </a:r>
          </a:p>
        </p:txBody>
      </p:sp>
    </p:spTree>
    <p:extLst>
      <p:ext uri="{BB962C8B-B14F-4D97-AF65-F5344CB8AC3E}">
        <p14:creationId xmlns:p14="http://schemas.microsoft.com/office/powerpoint/2010/main" val="3267841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lumMod val="75000"/>
                  </a:schemeClr>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5041C864-6980-4D90-B9D2-A99241421F27}"/>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BB7EC4B3-C1FF-49CE-94AA-B9092152A9BD}"/>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B97C87E-73C6-437B-AEFF-01B7DB3F9F89}"/>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1B31EE0-E803-48E9-8DB1-06CA783A4F64}"/>
                </a:ext>
              </a:extLst>
            </p:cNvPr>
            <p:cNvSpPr>
              <a:spLocks noChangeAspect="1"/>
            </p:cNvSpPr>
            <p:nvPr userDrawn="1"/>
          </p:nvSpPr>
          <p:spPr>
            <a:xfrm>
              <a:off x="4891305" y="195190"/>
              <a:ext cx="274320" cy="27432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4B2FD68-9FEC-4A6B-84CF-CC4829E6F2F4}"/>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5A7EEB2-A963-4D27-8F5F-1A0609DBACE9}"/>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F5C1D72-6698-4A6E-A04C-8FBCFA9B1FC9}"/>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C41232D-1661-4DB7-B773-FBC5AD7487C6}"/>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BD4F70B-EEFE-40BF-AAE2-0126291F614C}"/>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BF34A79-661A-45F8-9574-E7CBCB6A49F1}"/>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EF7B87C-B3D5-489E-B747-86888BC7C3DB}"/>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9301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C03296-8A7B-46FB-90D9-C8AFC19852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168F9A-27CD-413E-A837-5DCBA9A7B8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44889B-55B7-4C2A-A819-2737ABCFD8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8/2020</a:t>
            </a:r>
          </a:p>
        </p:txBody>
      </p:sp>
      <p:sp>
        <p:nvSpPr>
          <p:cNvPr id="5" name="Footer Placeholder 4">
            <a:extLst>
              <a:ext uri="{FF2B5EF4-FFF2-40B4-BE49-F238E27FC236}">
                <a16:creationId xmlns:a16="http://schemas.microsoft.com/office/drawing/2014/main" id="{3294839F-2493-4D08-A5AD-9243B4E6AB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78104A-47C8-4889-9451-69B16C28CA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C215FC-B25F-4879-9A7B-63C69E718D18}" type="slidenum">
              <a:rPr lang="en-US" smtClean="0"/>
              <a:t>‹#›</a:t>
            </a:fld>
            <a:endParaRPr lang="en-US"/>
          </a:p>
        </p:txBody>
      </p:sp>
    </p:spTree>
    <p:extLst>
      <p:ext uri="{BB962C8B-B14F-4D97-AF65-F5344CB8AC3E}">
        <p14:creationId xmlns:p14="http://schemas.microsoft.com/office/powerpoint/2010/main" val="25966696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 id="2147483679" r:id="rId23"/>
    <p:sldLayoutId id="2147483680" r:id="rId24"/>
    <p:sldLayoutId id="2147483681" r:id="rId25"/>
  </p:sldLayoutIdLst>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34AA1B-142D-42E2-91BC-83907C2A20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72A20BE-1B8F-45EA-AFA1-AEB4B8AC1F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680A21-766A-4A6D-8C84-00C5A25DE0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365ACB-E477-485D-9668-7D44226521FD}" type="datetimeFigureOut">
              <a:rPr lang="en-US" smtClean="0"/>
              <a:t>4/10/2023</a:t>
            </a:fld>
            <a:endParaRPr lang="en-US"/>
          </a:p>
        </p:txBody>
      </p:sp>
      <p:sp>
        <p:nvSpPr>
          <p:cNvPr id="5" name="Footer Placeholder 4">
            <a:extLst>
              <a:ext uri="{FF2B5EF4-FFF2-40B4-BE49-F238E27FC236}">
                <a16:creationId xmlns:a16="http://schemas.microsoft.com/office/drawing/2014/main" id="{548C9D4C-2A4F-4988-ACF6-2F17E2757F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25ACBD-DF59-4B7F-9173-7C8A8BE62E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685616-D419-4CBE-BA84-EF8FF8C70638}" type="slidenum">
              <a:rPr lang="en-US" smtClean="0"/>
              <a:t>‹#›</a:t>
            </a:fld>
            <a:endParaRPr lang="en-US"/>
          </a:p>
        </p:txBody>
      </p:sp>
    </p:spTree>
    <p:extLst>
      <p:ext uri="{BB962C8B-B14F-4D97-AF65-F5344CB8AC3E}">
        <p14:creationId xmlns:p14="http://schemas.microsoft.com/office/powerpoint/2010/main" val="1048303369"/>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9.xml"/><Relationship Id="rId7" Type="http://schemas.openxmlformats.org/officeDocument/2006/relationships/diagramQuickStyle" Target="../diagrams/quickStyle1.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4.xml"/><Relationship Id="rId9" Type="http://schemas.microsoft.com/office/2007/relationships/diagramDrawing" Target="../diagrams/drawing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11.xml"/><Relationship Id="rId7" Type="http://schemas.openxmlformats.org/officeDocument/2006/relationships/diagramQuickStyle" Target="../diagrams/quickStyle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3.png"/><Relationship Id="rId4" Type="http://schemas.openxmlformats.org/officeDocument/2006/relationships/notesSlide" Target="../notesSlides/notesSlide5.xml"/><Relationship Id="rId9" Type="http://schemas.microsoft.com/office/2007/relationships/diagramDrawing" Target="../diagrams/drawing2.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11.xml"/><Relationship Id="rId7" Type="http://schemas.openxmlformats.org/officeDocument/2006/relationships/diagramQuickStyle" Target="../diagrams/quickStyle3.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3.png"/><Relationship Id="rId4" Type="http://schemas.openxmlformats.org/officeDocument/2006/relationships/notesSlide" Target="../notesSlides/notesSlide6.xml"/><Relationship Id="rId9" Type="http://schemas.microsoft.com/office/2007/relationships/diagramDrawing" Target="../diagrams/drawing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18.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13.xml"/><Relationship Id="rId7" Type="http://schemas.openxmlformats.org/officeDocument/2006/relationships/diagramQuickStyle" Target="../diagrams/quickStyle4.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3.png"/><Relationship Id="rId4" Type="http://schemas.openxmlformats.org/officeDocument/2006/relationships/notesSlide" Target="../notesSlides/notesSlide8.xml"/><Relationship Id="rId9" Type="http://schemas.microsoft.com/office/2007/relationships/diagramDrawing" Target="../diagrams/drawing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3.png"/><Relationship Id="rId5" Type="http://schemas.openxmlformats.org/officeDocument/2006/relationships/image" Target="../media/image14.emf"/><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notesSlide" Target="../notesSlides/notesSlide1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png"/><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18.emf"/><Relationship Id="rId5" Type="http://schemas.openxmlformats.org/officeDocument/2006/relationships/image" Target="../media/image17.jpeg"/><Relationship Id="rId4" Type="http://schemas.openxmlformats.org/officeDocument/2006/relationships/notesSlide" Target="../notesSlides/notesSlide1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3.png"/><Relationship Id="rId5" Type="http://schemas.openxmlformats.org/officeDocument/2006/relationships/image" Target="../media/image19.jpeg"/><Relationship Id="rId4" Type="http://schemas.openxmlformats.org/officeDocument/2006/relationships/notesSlide" Target="../notesSlides/notesSlide14.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21.jpg"/><Relationship Id="rId5" Type="http://schemas.openxmlformats.org/officeDocument/2006/relationships/image" Target="../media/image20.png"/><Relationship Id="rId4"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17.xml"/><Relationship Id="rId7" Type="http://schemas.openxmlformats.org/officeDocument/2006/relationships/diagramColors" Target="../diagrams/colors5.xml"/><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slideLayout" Target="../slideLayouts/slideLayout17.xml"/><Relationship Id="rId7" Type="http://schemas.openxmlformats.org/officeDocument/2006/relationships/diagramColors" Target="../diagrams/colors6.xml"/><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 Id="rId9"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3.png"/><Relationship Id="rId5" Type="http://schemas.openxmlformats.org/officeDocument/2006/relationships/image" Target="../media/image22.jpg"/><Relationship Id="rId4" Type="http://schemas.openxmlformats.org/officeDocument/2006/relationships/notesSlide" Target="../notesSlides/notesSlide16.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3.png"/><Relationship Id="rId5" Type="http://schemas.openxmlformats.org/officeDocument/2006/relationships/image" Target="../media/image23.emf"/><Relationship Id="rId4" Type="http://schemas.openxmlformats.org/officeDocument/2006/relationships/notesSlide" Target="../notesSlides/notesSlide17.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3.png"/><Relationship Id="rId5" Type="http://schemas.openxmlformats.org/officeDocument/2006/relationships/image" Target="../media/image24.emf"/><Relationship Id="rId4" Type="http://schemas.openxmlformats.org/officeDocument/2006/relationships/notesSlide" Target="../notesSlides/notesSlide18.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34.m4a"/><Relationship Id="rId1" Type="http://schemas.microsoft.com/office/2007/relationships/media" Target="../media/media34.m4a"/><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slideLayout" Target="../slideLayouts/slideLayout21.xml"/><Relationship Id="rId7" Type="http://schemas.openxmlformats.org/officeDocument/2006/relationships/diagramColors" Target="../diagrams/colors7.xml"/><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 Id="rId9"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36.m4a"/><Relationship Id="rId1" Type="http://schemas.microsoft.com/office/2007/relationships/media" Target="../media/media36.m4a"/><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21.xml"/><Relationship Id="rId7" Type="http://schemas.openxmlformats.org/officeDocument/2006/relationships/diagramColors" Target="../diagrams/colors8.xml"/><Relationship Id="rId2" Type="http://schemas.openxmlformats.org/officeDocument/2006/relationships/audio" Target="../media/media37.m4a"/><Relationship Id="rId1" Type="http://schemas.microsoft.com/office/2007/relationships/media" Target="../media/media37.m4a"/><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3.png"/></Relationships>
</file>

<file path=ppt/slides/_rels/slide3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1.xml"/><Relationship Id="rId7" Type="http://schemas.openxmlformats.org/officeDocument/2006/relationships/image" Target="../media/image27.png"/><Relationship Id="rId2" Type="http://schemas.openxmlformats.org/officeDocument/2006/relationships/audio" Target="../media/media38.m4a"/><Relationship Id="rId1" Type="http://schemas.microsoft.com/office/2007/relationships/media" Target="../media/media38.m4a"/><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notesSlide" Target="../notesSlides/notesSlide1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39.m4a"/><Relationship Id="rId1" Type="http://schemas.microsoft.com/office/2007/relationships/media" Target="../media/media39.m4a"/><Relationship Id="rId6" Type="http://schemas.openxmlformats.org/officeDocument/2006/relationships/image" Target="../media/image3.png"/><Relationship Id="rId5" Type="http://schemas.openxmlformats.org/officeDocument/2006/relationships/image" Target="../media/image28.png"/><Relationship Id="rId4" Type="http://schemas.openxmlformats.org/officeDocument/2006/relationships/notesSlide" Target="../notesSlides/notesSlide20.xml"/></Relationships>
</file>

<file path=ppt/slides/_rels/slide4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video" Target="../media/media40.mp4"/><Relationship Id="rId7" Type="http://schemas.openxmlformats.org/officeDocument/2006/relationships/image" Target="../media/image29.png"/><Relationship Id="rId2" Type="http://schemas.microsoft.com/office/2007/relationships/media" Target="../media/media40.mp4"/><Relationship Id="rId1" Type="http://schemas.openxmlformats.org/officeDocument/2006/relationships/tags" Target="../tags/tag1.xml"/><Relationship Id="rId6" Type="http://schemas.openxmlformats.org/officeDocument/2006/relationships/slideLayout" Target="../slideLayouts/slideLayout21.xml"/><Relationship Id="rId5" Type="http://schemas.openxmlformats.org/officeDocument/2006/relationships/audio" Target="../media/media41.m4a"/><Relationship Id="rId4" Type="http://schemas.microsoft.com/office/2007/relationships/media" Target="../media/media41.m4a"/></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42.m4a"/><Relationship Id="rId1" Type="http://schemas.microsoft.com/office/2007/relationships/media" Target="../media/media42.m4a"/><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43.m4a"/><Relationship Id="rId1" Type="http://schemas.microsoft.com/office/2007/relationships/media" Target="../media/media43.m4a"/><Relationship Id="rId5" Type="http://schemas.openxmlformats.org/officeDocument/2006/relationships/image" Target="../media/image3.png"/><Relationship Id="rId4" Type="http://schemas.openxmlformats.org/officeDocument/2006/relationships/notesSlide" Target="../notesSlides/notesSlide21.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44.m4a"/><Relationship Id="rId1" Type="http://schemas.microsoft.com/office/2007/relationships/media" Target="../media/media44.m4a"/><Relationship Id="rId5" Type="http://schemas.openxmlformats.org/officeDocument/2006/relationships/image" Target="../media/image3.png"/><Relationship Id="rId4" Type="http://schemas.openxmlformats.org/officeDocument/2006/relationships/notesSlide" Target="../notesSlides/notesSlide22.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45.m4a"/><Relationship Id="rId1" Type="http://schemas.microsoft.com/office/2007/relationships/media" Target="../media/media45.m4a"/><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46.m4a"/><Relationship Id="rId1" Type="http://schemas.microsoft.com/office/2007/relationships/media" Target="../media/media46.m4a"/><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47.m4a"/><Relationship Id="rId1" Type="http://schemas.microsoft.com/office/2007/relationships/media" Target="../media/media47.m4a"/><Relationship Id="rId5" Type="http://schemas.openxmlformats.org/officeDocument/2006/relationships/image" Target="../media/image3.png"/><Relationship Id="rId4" Type="http://schemas.openxmlformats.org/officeDocument/2006/relationships/hyperlink" Target="mailto:nguyenvovinhloc@ump.edu.vn"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4.emf"/><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5.xml"/><Relationship Id="rId7" Type="http://schemas.openxmlformats.org/officeDocument/2006/relationships/image" Target="../media/image8.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3.xml"/><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6E37A-7CFD-4E6A-9DC0-C8DF0B414CB4}"/>
              </a:ext>
            </a:extLst>
          </p:cNvPr>
          <p:cNvSpPr>
            <a:spLocks noGrp="1"/>
          </p:cNvSpPr>
          <p:nvPr>
            <p:ph type="ctrTitle"/>
          </p:nvPr>
        </p:nvSpPr>
        <p:spPr>
          <a:xfrm>
            <a:off x="1127760" y="1122362"/>
            <a:ext cx="5699760" cy="2619214"/>
          </a:xfrm>
        </p:spPr>
        <p:txBody>
          <a:bodyPr>
            <a:normAutofit/>
          </a:bodyPr>
          <a:lstStyle/>
          <a:p>
            <a:pPr>
              <a:lnSpc>
                <a:spcPct val="150000"/>
              </a:lnSpc>
            </a:pPr>
            <a:r>
              <a:rPr lang="en-US" sz="3200" b="1"/>
              <a:t>THỦNG LOÉT DẠ DÀY </a:t>
            </a:r>
            <a:br>
              <a:rPr lang="en-US" sz="3200" b="1"/>
            </a:br>
            <a:r>
              <a:rPr lang="en-US" sz="3200" b="1"/>
              <a:t>TÁ TRÀNG</a:t>
            </a:r>
          </a:p>
        </p:txBody>
      </p:sp>
      <p:sp>
        <p:nvSpPr>
          <p:cNvPr id="3" name="Subtitle 2">
            <a:extLst>
              <a:ext uri="{FF2B5EF4-FFF2-40B4-BE49-F238E27FC236}">
                <a16:creationId xmlns:a16="http://schemas.microsoft.com/office/drawing/2014/main" id="{E1A2DE14-5EBB-4592-B3E7-F758C3F5CF93}"/>
              </a:ext>
            </a:extLst>
          </p:cNvPr>
          <p:cNvSpPr>
            <a:spLocks noGrp="1"/>
          </p:cNvSpPr>
          <p:nvPr>
            <p:ph type="subTitle" idx="1"/>
          </p:nvPr>
        </p:nvSpPr>
        <p:spPr>
          <a:xfrm>
            <a:off x="7779242" y="5281756"/>
            <a:ext cx="3967998" cy="1091052"/>
          </a:xfrm>
        </p:spPr>
        <p:txBody>
          <a:bodyPr>
            <a:normAutofit fontScale="92500" lnSpcReduction="10000"/>
          </a:bodyPr>
          <a:lstStyle/>
          <a:p>
            <a:r>
              <a:rPr lang="en-US" sz="2000" b="1" dirty="0" err="1">
                <a:solidFill>
                  <a:srgbClr val="FF0000"/>
                </a:solidFill>
              </a:rPr>
              <a:t>ThS</a:t>
            </a:r>
            <a:r>
              <a:rPr lang="en-US" sz="2000" b="1" dirty="0">
                <a:solidFill>
                  <a:srgbClr val="FF0000"/>
                </a:solidFill>
              </a:rPr>
              <a:t>. </a:t>
            </a:r>
            <a:r>
              <a:rPr lang="en-US" sz="2000" b="1" dirty="0" err="1">
                <a:solidFill>
                  <a:srgbClr val="FF0000"/>
                </a:solidFill>
              </a:rPr>
              <a:t>Nguyễn</a:t>
            </a:r>
            <a:r>
              <a:rPr lang="en-US" sz="2000" b="1" dirty="0">
                <a:solidFill>
                  <a:srgbClr val="FF0000"/>
                </a:solidFill>
              </a:rPr>
              <a:t> </a:t>
            </a:r>
            <a:r>
              <a:rPr lang="en-US" sz="2000" b="1" dirty="0" err="1">
                <a:solidFill>
                  <a:srgbClr val="FF0000"/>
                </a:solidFill>
              </a:rPr>
              <a:t>Phát</a:t>
            </a:r>
            <a:r>
              <a:rPr lang="en-US" sz="2000" b="1" dirty="0">
                <a:solidFill>
                  <a:srgbClr val="FF0000"/>
                </a:solidFill>
              </a:rPr>
              <a:t> </a:t>
            </a:r>
            <a:r>
              <a:rPr lang="en-US" sz="2000" b="1" dirty="0" err="1">
                <a:solidFill>
                  <a:srgbClr val="FF0000"/>
                </a:solidFill>
              </a:rPr>
              <a:t>Đạt</a:t>
            </a:r>
            <a:endParaRPr lang="en-US" sz="2000" b="1" dirty="0">
              <a:solidFill>
                <a:srgbClr val="FF0000"/>
              </a:solidFill>
            </a:endParaRPr>
          </a:p>
          <a:p>
            <a:r>
              <a:rPr lang="en-US" sz="2000" b="1" dirty="0">
                <a:solidFill>
                  <a:srgbClr val="FF0000"/>
                </a:solidFill>
              </a:rPr>
              <a:t>TS. Hoàng Đình Tuy</a:t>
            </a:r>
          </a:p>
          <a:p>
            <a:r>
              <a:rPr lang="en-US" sz="2000" b="1" dirty="0" err="1">
                <a:solidFill>
                  <a:srgbClr val="FF0000"/>
                </a:solidFill>
              </a:rPr>
              <a:t>ThS</a:t>
            </a:r>
            <a:r>
              <a:rPr lang="en-US" sz="2000" b="1" dirty="0">
                <a:solidFill>
                  <a:srgbClr val="FF0000"/>
                </a:solidFill>
              </a:rPr>
              <a:t>. </a:t>
            </a:r>
            <a:r>
              <a:rPr lang="en-US" sz="2000" b="1" dirty="0" err="1">
                <a:solidFill>
                  <a:srgbClr val="FF0000"/>
                </a:solidFill>
              </a:rPr>
              <a:t>Nguyễn</a:t>
            </a:r>
            <a:r>
              <a:rPr lang="en-US" sz="2000" b="1" dirty="0">
                <a:solidFill>
                  <a:srgbClr val="FF0000"/>
                </a:solidFill>
              </a:rPr>
              <a:t> </a:t>
            </a:r>
            <a:r>
              <a:rPr lang="en-US" sz="2000" b="1" dirty="0" err="1">
                <a:solidFill>
                  <a:srgbClr val="FF0000"/>
                </a:solidFill>
              </a:rPr>
              <a:t>Võ</a:t>
            </a:r>
            <a:r>
              <a:rPr lang="en-US" sz="2000" b="1" dirty="0">
                <a:solidFill>
                  <a:srgbClr val="FF0000"/>
                </a:solidFill>
              </a:rPr>
              <a:t> </a:t>
            </a:r>
            <a:r>
              <a:rPr lang="en-US" sz="2000" b="1" dirty="0" err="1">
                <a:solidFill>
                  <a:srgbClr val="FF0000"/>
                </a:solidFill>
              </a:rPr>
              <a:t>Vĩnh</a:t>
            </a:r>
            <a:r>
              <a:rPr lang="en-US" sz="2000" b="1" dirty="0">
                <a:solidFill>
                  <a:srgbClr val="FF0000"/>
                </a:solidFill>
              </a:rPr>
              <a:t> </a:t>
            </a:r>
            <a:r>
              <a:rPr lang="en-US" sz="2000" b="1" dirty="0" err="1">
                <a:solidFill>
                  <a:srgbClr val="FF0000"/>
                </a:solidFill>
              </a:rPr>
              <a:t>Lộc</a:t>
            </a:r>
            <a:endParaRPr lang="en-US" sz="2000" b="1" dirty="0">
              <a:solidFill>
                <a:srgbClr val="FF0000"/>
              </a:solidFill>
            </a:endParaRPr>
          </a:p>
        </p:txBody>
      </p:sp>
      <p:sp>
        <p:nvSpPr>
          <p:cNvPr id="4" name="Hộp Văn bản 3">
            <a:extLst>
              <a:ext uri="{FF2B5EF4-FFF2-40B4-BE49-F238E27FC236}">
                <a16:creationId xmlns:a16="http://schemas.microsoft.com/office/drawing/2014/main" id="{CA10C2E1-FCA4-47F2-BF76-45E2D795EF7C}"/>
              </a:ext>
            </a:extLst>
          </p:cNvPr>
          <p:cNvSpPr txBox="1"/>
          <p:nvPr/>
        </p:nvSpPr>
        <p:spPr>
          <a:xfrm>
            <a:off x="9235440" y="6390536"/>
            <a:ext cx="2697480" cy="400110"/>
          </a:xfrm>
          <a:prstGeom prst="rect">
            <a:avLst/>
          </a:prstGeom>
          <a:noFill/>
        </p:spPr>
        <p:txBody>
          <a:bodyPr wrap="square" rtlCol="0">
            <a:spAutoFit/>
          </a:bodyPr>
          <a:lstStyle/>
          <a:p>
            <a:r>
              <a:rPr lang="en-US" sz="2000" b="1" dirty="0">
                <a:solidFill>
                  <a:srgbClr val="00B050"/>
                </a:solidFill>
                <a:latin typeface="Arial" panose="020B0604020202020204" pitchFamily="34" charset="0"/>
                <a:cs typeface="Arial" panose="020B0604020202020204" pitchFamily="34" charset="0"/>
              </a:rPr>
              <a:t>BM </a:t>
            </a:r>
            <a:r>
              <a:rPr lang="en-US" sz="2000" b="1" dirty="0" err="1">
                <a:solidFill>
                  <a:srgbClr val="00B050"/>
                </a:solidFill>
                <a:latin typeface="Arial" panose="020B0604020202020204" pitchFamily="34" charset="0"/>
                <a:cs typeface="Arial" panose="020B0604020202020204" pitchFamily="34" charset="0"/>
              </a:rPr>
              <a:t>Ngoại</a:t>
            </a:r>
            <a:r>
              <a:rPr lang="en-US" sz="2000" b="1" dirty="0">
                <a:solidFill>
                  <a:srgbClr val="00B050"/>
                </a:solidFill>
                <a:latin typeface="Arial" panose="020B0604020202020204" pitchFamily="34" charset="0"/>
                <a:cs typeface="Arial" panose="020B0604020202020204" pitchFamily="34" charset="0"/>
              </a:rPr>
              <a:t> – Khoa Y</a:t>
            </a:r>
          </a:p>
        </p:txBody>
      </p:sp>
      <p:pic>
        <p:nvPicPr>
          <p:cNvPr id="6" name="Audio 5">
            <a:hlinkClick r:id="" action="ppaction://media"/>
            <a:extLst>
              <a:ext uri="{FF2B5EF4-FFF2-40B4-BE49-F238E27FC236}">
                <a16:creationId xmlns:a16="http://schemas.microsoft.com/office/drawing/2014/main" id="{52A505BF-C6AE-4DAA-8275-CE33DF0584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23060036"/>
      </p:ext>
    </p:extLst>
  </p:cSld>
  <p:clrMapOvr>
    <a:masterClrMapping/>
  </p:clrMapOvr>
  <mc:AlternateContent xmlns:mc="http://schemas.openxmlformats.org/markup-compatibility/2006" xmlns:p14="http://schemas.microsoft.com/office/powerpoint/2010/main">
    <mc:Choice Requires="p14">
      <p:transition spd="slow" p14:dur="2000" advTm="10017"/>
    </mc:Choice>
    <mc:Fallback xmlns="">
      <p:transition spd="slow" advTm="10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41444-08E3-4970-809F-FC624061EBA9}"/>
              </a:ext>
            </a:extLst>
          </p:cNvPr>
          <p:cNvSpPr>
            <a:spLocks noGrp="1"/>
          </p:cNvSpPr>
          <p:nvPr>
            <p:ph type="title"/>
          </p:nvPr>
        </p:nvSpPr>
        <p:spPr/>
        <p:txBody>
          <a:bodyPr>
            <a:noAutofit/>
          </a:bodyPr>
          <a:lstStyle/>
          <a:p>
            <a:r>
              <a:rPr lang="en-US"/>
              <a:t>YẾU TỐ THUẬN LỢI</a:t>
            </a:r>
          </a:p>
        </p:txBody>
      </p:sp>
      <p:sp>
        <p:nvSpPr>
          <p:cNvPr id="4" name="Date Placeholder 3">
            <a:extLst>
              <a:ext uri="{FF2B5EF4-FFF2-40B4-BE49-F238E27FC236}">
                <a16:creationId xmlns:a16="http://schemas.microsoft.com/office/drawing/2014/main" id="{A6639F95-B302-420D-B85B-306DC5BAA34D}"/>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546DC37F-CD37-4492-8976-119D12E90C0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68221652"/>
      </p:ext>
    </p:extLst>
  </p:cSld>
  <p:clrMapOvr>
    <a:masterClrMapping/>
  </p:clrMapOvr>
  <mc:AlternateContent xmlns:mc="http://schemas.openxmlformats.org/markup-compatibility/2006" xmlns:p14="http://schemas.microsoft.com/office/powerpoint/2010/main">
    <mc:Choice Requires="p14">
      <p:transition spd="slow" p14:dur="2000" advTm="11364"/>
    </mc:Choice>
    <mc:Fallback xmlns="">
      <p:transition spd="slow" advTm="113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113F2-85FE-4EC2-8D00-53337EB42313}"/>
              </a:ext>
            </a:extLst>
          </p:cNvPr>
          <p:cNvSpPr>
            <a:spLocks noGrp="1"/>
          </p:cNvSpPr>
          <p:nvPr>
            <p:ph type="title"/>
          </p:nvPr>
        </p:nvSpPr>
        <p:spPr/>
        <p:txBody>
          <a:bodyPr/>
          <a:lstStyle/>
          <a:p>
            <a:r>
              <a:rPr lang="en-US"/>
              <a:t>Yếu tố thuận lợi</a:t>
            </a:r>
          </a:p>
        </p:txBody>
      </p:sp>
      <p:sp>
        <p:nvSpPr>
          <p:cNvPr id="3" name="Content Placeholder 2">
            <a:extLst>
              <a:ext uri="{FF2B5EF4-FFF2-40B4-BE49-F238E27FC236}">
                <a16:creationId xmlns:a16="http://schemas.microsoft.com/office/drawing/2014/main" id="{796B711C-FD0F-492A-ACA4-752BAC4B8CAE}"/>
              </a:ext>
            </a:extLst>
          </p:cNvPr>
          <p:cNvSpPr>
            <a:spLocks noGrp="1"/>
          </p:cNvSpPr>
          <p:nvPr>
            <p:ph idx="1"/>
          </p:nvPr>
        </p:nvSpPr>
        <p:spPr/>
        <p:txBody>
          <a:bodyPr/>
          <a:lstStyle/>
          <a:p>
            <a:r>
              <a:rPr lang="en-US"/>
              <a:t>H. pylori</a:t>
            </a:r>
          </a:p>
          <a:p>
            <a:r>
              <a:rPr lang="en-US"/>
              <a:t>Kháng viêm non-steroid</a:t>
            </a:r>
          </a:p>
          <a:p>
            <a:r>
              <a:rPr lang="en-US"/>
              <a:t>Aspirin</a:t>
            </a:r>
          </a:p>
          <a:p>
            <a:r>
              <a:rPr lang="en-US"/>
              <a:t>Corticoid</a:t>
            </a:r>
          </a:p>
          <a:p>
            <a:r>
              <a:rPr lang="en-US"/>
              <a:t>Thuốc lá</a:t>
            </a:r>
          </a:p>
        </p:txBody>
      </p:sp>
      <p:sp>
        <p:nvSpPr>
          <p:cNvPr id="4" name="Date Placeholder 3">
            <a:extLst>
              <a:ext uri="{FF2B5EF4-FFF2-40B4-BE49-F238E27FC236}">
                <a16:creationId xmlns:a16="http://schemas.microsoft.com/office/drawing/2014/main" id="{6D91218F-8967-45E1-9CC6-EEC884C07A9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542D2E5-80D7-42A5-897B-2FBAF6743330}"/>
              </a:ext>
            </a:extLst>
          </p:cNvPr>
          <p:cNvSpPr>
            <a:spLocks noGrp="1"/>
          </p:cNvSpPr>
          <p:nvPr>
            <p:ph type="body" sz="quarter" idx="13"/>
          </p:nvPr>
        </p:nvSpPr>
        <p:spPr/>
        <p:txBody>
          <a:bodyPr/>
          <a:lstStyle/>
          <a:p>
            <a:r>
              <a:rPr lang="en-US"/>
              <a:t>Thủng loét dạ dày tá tràng</a:t>
            </a:r>
          </a:p>
        </p:txBody>
      </p:sp>
      <p:pic>
        <p:nvPicPr>
          <p:cNvPr id="7" name="Picture 6">
            <a:extLst>
              <a:ext uri="{FF2B5EF4-FFF2-40B4-BE49-F238E27FC236}">
                <a16:creationId xmlns:a16="http://schemas.microsoft.com/office/drawing/2014/main" id="{246AA138-E4EB-464A-9B4A-538B31BD4EC6}"/>
              </a:ext>
            </a:extLst>
          </p:cNvPr>
          <p:cNvPicPr>
            <a:picLocks noChangeAspect="1"/>
          </p:cNvPicPr>
          <p:nvPr/>
        </p:nvPicPr>
        <p:blipFill>
          <a:blip r:embed="rId4"/>
          <a:stretch>
            <a:fillRect/>
          </a:stretch>
        </p:blipFill>
        <p:spPr>
          <a:xfrm>
            <a:off x="5422217" y="1698850"/>
            <a:ext cx="5931583" cy="3788217"/>
          </a:xfrm>
          <a:prstGeom prst="rect">
            <a:avLst/>
          </a:prstGeom>
        </p:spPr>
      </p:pic>
      <p:pic>
        <p:nvPicPr>
          <p:cNvPr id="9" name="Audio 8">
            <a:hlinkClick r:id="" action="ppaction://media"/>
            <a:extLst>
              <a:ext uri="{FF2B5EF4-FFF2-40B4-BE49-F238E27FC236}">
                <a16:creationId xmlns:a16="http://schemas.microsoft.com/office/drawing/2014/main" id="{F10E8864-F958-46DF-B1A2-E451B28F85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8424705"/>
      </p:ext>
    </p:extLst>
  </p:cSld>
  <p:clrMapOvr>
    <a:masterClrMapping/>
  </p:clrMapOvr>
  <mc:AlternateContent xmlns:mc="http://schemas.openxmlformats.org/markup-compatibility/2006" xmlns:p14="http://schemas.microsoft.com/office/powerpoint/2010/main">
    <mc:Choice Requires="p14">
      <p:transition spd="slow" p14:dur="2000" advTm="23825"/>
    </mc:Choice>
    <mc:Fallback xmlns="">
      <p:transition spd="slow" advTm="23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D3AD7-470D-44CF-8C14-75A705487D9B}"/>
              </a:ext>
            </a:extLst>
          </p:cNvPr>
          <p:cNvSpPr>
            <a:spLocks noGrp="1"/>
          </p:cNvSpPr>
          <p:nvPr>
            <p:ph type="title"/>
          </p:nvPr>
        </p:nvSpPr>
        <p:spPr/>
        <p:txBody>
          <a:bodyPr/>
          <a:lstStyle/>
          <a:p>
            <a:r>
              <a:rPr lang="en-US"/>
              <a:t>DIỄN TIẾN</a:t>
            </a:r>
          </a:p>
        </p:txBody>
      </p:sp>
      <p:sp>
        <p:nvSpPr>
          <p:cNvPr id="4" name="Date Placeholder 3">
            <a:extLst>
              <a:ext uri="{FF2B5EF4-FFF2-40B4-BE49-F238E27FC236}">
                <a16:creationId xmlns:a16="http://schemas.microsoft.com/office/drawing/2014/main" id="{0C715DEF-DCCF-4590-948B-ED15F0790843}"/>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2FD7B56D-7715-4F6A-A8BB-1CCEB54965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09927297"/>
      </p:ext>
    </p:extLst>
  </p:cSld>
  <p:clrMapOvr>
    <a:masterClrMapping/>
  </p:clrMapOvr>
  <mc:AlternateContent xmlns:mc="http://schemas.openxmlformats.org/markup-compatibility/2006" xmlns:p14="http://schemas.microsoft.com/office/powerpoint/2010/main">
    <mc:Choice Requires="p14">
      <p:transition spd="slow" p14:dur="2000" advTm="4236"/>
    </mc:Choice>
    <mc:Fallback xmlns="">
      <p:transition spd="slow" advTm="4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8C033-6B41-4087-9FEE-F580E0FB43FD}"/>
              </a:ext>
            </a:extLst>
          </p:cNvPr>
          <p:cNvSpPr>
            <a:spLocks noGrp="1"/>
          </p:cNvSpPr>
          <p:nvPr>
            <p:ph type="title"/>
          </p:nvPr>
        </p:nvSpPr>
        <p:spPr/>
        <p:txBody>
          <a:bodyPr/>
          <a:lstStyle/>
          <a:p>
            <a:r>
              <a:rPr lang="en-US"/>
              <a:t>3 giai đoạn theo Silen</a:t>
            </a:r>
          </a:p>
        </p:txBody>
      </p:sp>
      <p:graphicFrame>
        <p:nvGraphicFramePr>
          <p:cNvPr id="6" name="Content Placeholder 5">
            <a:extLst>
              <a:ext uri="{FF2B5EF4-FFF2-40B4-BE49-F238E27FC236}">
                <a16:creationId xmlns:a16="http://schemas.microsoft.com/office/drawing/2014/main" id="{36CB6E5B-F990-4031-B04E-541F276A68C1}"/>
              </a:ext>
            </a:extLst>
          </p:cNvPr>
          <p:cNvGraphicFramePr>
            <a:graphicFrameLocks noGrp="1"/>
          </p:cNvGraphicFramePr>
          <p:nvPr>
            <p:ph idx="1"/>
            <p:extLst>
              <p:ext uri="{D42A27DB-BD31-4B8C-83A1-F6EECF244321}">
                <p14:modId xmlns:p14="http://schemas.microsoft.com/office/powerpoint/2010/main" val="2318768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20E3C9B3-E873-43DB-8749-15AFB514D7E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513AAAB-87FC-4C89-8D06-EB31C5243E10}"/>
              </a:ext>
            </a:extLst>
          </p:cNvPr>
          <p:cNvSpPr>
            <a:spLocks noGrp="1"/>
          </p:cNvSpPr>
          <p:nvPr>
            <p:ph type="body" sz="quarter" idx="13"/>
          </p:nvPr>
        </p:nvSpPr>
        <p:spPr/>
        <p:txBody>
          <a:bodyPr/>
          <a:lstStyle/>
          <a:p>
            <a:r>
              <a:rPr lang="en-US"/>
              <a:t>DIỄN TIẾN</a:t>
            </a:r>
          </a:p>
        </p:txBody>
      </p:sp>
      <p:pic>
        <p:nvPicPr>
          <p:cNvPr id="12" name="Audio 11">
            <a:hlinkClick r:id="" action="ppaction://media"/>
            <a:extLst>
              <a:ext uri="{FF2B5EF4-FFF2-40B4-BE49-F238E27FC236}">
                <a16:creationId xmlns:a16="http://schemas.microsoft.com/office/drawing/2014/main" id="{34FD1245-7957-426F-A695-CFBF60B8819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39134815"/>
      </p:ext>
    </p:extLst>
  </p:cSld>
  <p:clrMapOvr>
    <a:masterClrMapping/>
  </p:clrMapOvr>
  <mc:AlternateContent xmlns:mc="http://schemas.openxmlformats.org/markup-compatibility/2006" xmlns:p14="http://schemas.microsoft.com/office/powerpoint/2010/main">
    <mc:Choice Requires="p14">
      <p:transition spd="slow" p14:dur="2000" advTm="50465"/>
    </mc:Choice>
    <mc:Fallback xmlns="">
      <p:transition spd="slow" advTm="50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B94CE-5399-4807-807A-B1CF48D71735}"/>
              </a:ext>
            </a:extLst>
          </p:cNvPr>
          <p:cNvSpPr>
            <a:spLocks noGrp="1"/>
          </p:cNvSpPr>
          <p:nvPr>
            <p:ph type="title"/>
          </p:nvPr>
        </p:nvSpPr>
        <p:spPr/>
        <p:txBody>
          <a:bodyPr/>
          <a:lstStyle/>
          <a:p>
            <a:r>
              <a:rPr lang="en-US"/>
              <a:t>SINH LÝ BỆNH</a:t>
            </a:r>
          </a:p>
        </p:txBody>
      </p:sp>
      <p:sp>
        <p:nvSpPr>
          <p:cNvPr id="4" name="Date Placeholder 3">
            <a:extLst>
              <a:ext uri="{FF2B5EF4-FFF2-40B4-BE49-F238E27FC236}">
                <a16:creationId xmlns:a16="http://schemas.microsoft.com/office/drawing/2014/main" id="{0CEF8335-BB60-4387-B625-185985B771CE}"/>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BFFBD663-2DB7-4A01-8B8A-6EBADA9725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2625291"/>
      </p:ext>
    </p:extLst>
  </p:cSld>
  <p:clrMapOvr>
    <a:masterClrMapping/>
  </p:clrMapOvr>
  <mc:AlternateContent xmlns:mc="http://schemas.openxmlformats.org/markup-compatibility/2006" xmlns:p14="http://schemas.microsoft.com/office/powerpoint/2010/main">
    <mc:Choice Requires="p14">
      <p:transition spd="slow" p14:dur="2000" advTm="11789"/>
    </mc:Choice>
    <mc:Fallback xmlns="">
      <p:transition spd="slow" advTm="11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41135-928C-469D-99CC-21207D058891}"/>
              </a:ext>
            </a:extLst>
          </p:cNvPr>
          <p:cNvSpPr>
            <a:spLocks noGrp="1"/>
          </p:cNvSpPr>
          <p:nvPr>
            <p:ph type="title"/>
          </p:nvPr>
        </p:nvSpPr>
        <p:spPr/>
        <p:txBody>
          <a:bodyPr/>
          <a:lstStyle/>
          <a:p>
            <a:r>
              <a:rPr lang="en-US"/>
              <a:t>Thủng loét dạ dày tá tràng</a:t>
            </a:r>
          </a:p>
        </p:txBody>
      </p:sp>
      <p:graphicFrame>
        <p:nvGraphicFramePr>
          <p:cNvPr id="6" name="Content Placeholder 5">
            <a:extLst>
              <a:ext uri="{FF2B5EF4-FFF2-40B4-BE49-F238E27FC236}">
                <a16:creationId xmlns:a16="http://schemas.microsoft.com/office/drawing/2014/main" id="{2A1336A9-E504-4BAD-A0BF-571EEBCC88D4}"/>
              </a:ext>
            </a:extLst>
          </p:cNvPr>
          <p:cNvGraphicFramePr>
            <a:graphicFrameLocks noGrp="1"/>
          </p:cNvGraphicFramePr>
          <p:nvPr>
            <p:ph idx="1"/>
            <p:extLst>
              <p:ext uri="{D42A27DB-BD31-4B8C-83A1-F6EECF244321}">
                <p14:modId xmlns:p14="http://schemas.microsoft.com/office/powerpoint/2010/main" val="17577266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240EAF47-BF4E-4370-9B65-065B5B5EDE8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7F1FE846-8561-4706-BA94-1D22B585C95B}"/>
              </a:ext>
            </a:extLst>
          </p:cNvPr>
          <p:cNvSpPr>
            <a:spLocks noGrp="1"/>
          </p:cNvSpPr>
          <p:nvPr>
            <p:ph type="body" sz="quarter" idx="13"/>
          </p:nvPr>
        </p:nvSpPr>
        <p:spPr/>
        <p:txBody>
          <a:bodyPr/>
          <a:lstStyle/>
          <a:p>
            <a:r>
              <a:rPr lang="en-US"/>
              <a:t>SINH LÝ BỆNH</a:t>
            </a:r>
          </a:p>
        </p:txBody>
      </p:sp>
      <p:pic>
        <p:nvPicPr>
          <p:cNvPr id="3" name="Audio 2">
            <a:hlinkClick r:id="" action="ppaction://media"/>
            <a:extLst>
              <a:ext uri="{FF2B5EF4-FFF2-40B4-BE49-F238E27FC236}">
                <a16:creationId xmlns:a16="http://schemas.microsoft.com/office/drawing/2014/main" id="{0884EA01-0318-4826-9F62-BCF2F861471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5754586"/>
      </p:ext>
    </p:extLst>
  </p:cSld>
  <p:clrMapOvr>
    <a:masterClrMapping/>
  </p:clrMapOvr>
  <mc:AlternateContent xmlns:mc="http://schemas.openxmlformats.org/markup-compatibility/2006" xmlns:p14="http://schemas.microsoft.com/office/powerpoint/2010/main">
    <mc:Choice Requires="p14">
      <p:transition spd="slow" p14:dur="2000" advTm="25112"/>
    </mc:Choice>
    <mc:Fallback xmlns="">
      <p:transition spd="slow" advTm="25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A45C6-DED0-491D-8E59-8073E6A713EE}"/>
              </a:ext>
            </a:extLst>
          </p:cNvPr>
          <p:cNvSpPr>
            <a:spLocks noGrp="1"/>
          </p:cNvSpPr>
          <p:nvPr>
            <p:ph type="title"/>
          </p:nvPr>
        </p:nvSpPr>
        <p:spPr/>
        <p:txBody>
          <a:bodyPr/>
          <a:lstStyle/>
          <a:p>
            <a:r>
              <a:rPr lang="en-US"/>
              <a:t>Viêm phúc mạc</a:t>
            </a:r>
          </a:p>
        </p:txBody>
      </p:sp>
      <p:graphicFrame>
        <p:nvGraphicFramePr>
          <p:cNvPr id="6" name="Content Placeholder 5">
            <a:extLst>
              <a:ext uri="{FF2B5EF4-FFF2-40B4-BE49-F238E27FC236}">
                <a16:creationId xmlns:a16="http://schemas.microsoft.com/office/drawing/2014/main" id="{5409255F-195B-471D-B079-C4C58E8F7F82}"/>
              </a:ext>
            </a:extLst>
          </p:cNvPr>
          <p:cNvGraphicFramePr>
            <a:graphicFrameLocks noGrp="1"/>
          </p:cNvGraphicFramePr>
          <p:nvPr>
            <p:ph idx="1"/>
            <p:extLst>
              <p:ext uri="{D42A27DB-BD31-4B8C-83A1-F6EECF244321}">
                <p14:modId xmlns:p14="http://schemas.microsoft.com/office/powerpoint/2010/main" val="1503574564"/>
              </p:ext>
            </p:extLst>
          </p:nvPr>
        </p:nvGraphicFramePr>
        <p:xfrm>
          <a:off x="838200" y="1825624"/>
          <a:ext cx="10515600" cy="45307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37DEA2AB-3FEB-4C24-971D-4659363C4D2C}"/>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900E2E9-84AC-4AE9-9D8B-79133F9E02CA}"/>
              </a:ext>
            </a:extLst>
          </p:cNvPr>
          <p:cNvSpPr>
            <a:spLocks noGrp="1"/>
          </p:cNvSpPr>
          <p:nvPr>
            <p:ph type="body" sz="quarter" idx="13"/>
          </p:nvPr>
        </p:nvSpPr>
        <p:spPr/>
        <p:txBody>
          <a:bodyPr/>
          <a:lstStyle/>
          <a:p>
            <a:r>
              <a:rPr lang="en-US"/>
              <a:t>SINH LÝ BỆNH</a:t>
            </a:r>
          </a:p>
        </p:txBody>
      </p:sp>
      <p:pic>
        <p:nvPicPr>
          <p:cNvPr id="3" name="Audio 2">
            <a:hlinkClick r:id="" action="ppaction://media"/>
            <a:extLst>
              <a:ext uri="{FF2B5EF4-FFF2-40B4-BE49-F238E27FC236}">
                <a16:creationId xmlns:a16="http://schemas.microsoft.com/office/drawing/2014/main" id="{67253DCD-4BE1-4FF5-8FEB-8F93C8338B1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68622319"/>
      </p:ext>
    </p:extLst>
  </p:cSld>
  <p:clrMapOvr>
    <a:masterClrMapping/>
  </p:clrMapOvr>
  <mc:AlternateContent xmlns:mc="http://schemas.openxmlformats.org/markup-compatibility/2006" xmlns:p14="http://schemas.microsoft.com/office/powerpoint/2010/main">
    <mc:Choice Requires="p14">
      <p:transition spd="slow" p14:dur="2000" advTm="22943"/>
    </mc:Choice>
    <mc:Fallback xmlns="">
      <p:transition spd="slow" advTm="22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DF5CF-7D20-4521-A9BC-1F3C28596B4F}"/>
              </a:ext>
            </a:extLst>
          </p:cNvPr>
          <p:cNvSpPr>
            <a:spLocks noGrp="1"/>
          </p:cNvSpPr>
          <p:nvPr>
            <p:ph type="title"/>
          </p:nvPr>
        </p:nvSpPr>
        <p:spPr/>
        <p:txBody>
          <a:bodyPr/>
          <a:lstStyle/>
          <a:p>
            <a:r>
              <a:rPr lang="en-US"/>
              <a:t>LÂM SÀNG</a:t>
            </a:r>
          </a:p>
        </p:txBody>
      </p:sp>
      <p:sp>
        <p:nvSpPr>
          <p:cNvPr id="4" name="Date Placeholder 3">
            <a:extLst>
              <a:ext uri="{FF2B5EF4-FFF2-40B4-BE49-F238E27FC236}">
                <a16:creationId xmlns:a16="http://schemas.microsoft.com/office/drawing/2014/main" id="{FC2BBAE7-2FAB-4584-B329-392B4B2CA25F}"/>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9204E01F-698D-4B65-8B8B-80287BCD41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7002156"/>
      </p:ext>
    </p:extLst>
  </p:cSld>
  <p:clrMapOvr>
    <a:masterClrMapping/>
  </p:clrMapOvr>
  <mc:AlternateContent xmlns:mc="http://schemas.openxmlformats.org/markup-compatibility/2006" xmlns:p14="http://schemas.microsoft.com/office/powerpoint/2010/main">
    <mc:Choice Requires="p14">
      <p:transition spd="slow" p14:dur="2000" advTm="22280"/>
    </mc:Choice>
    <mc:Fallback xmlns="">
      <p:transition spd="slow" advTm="222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Toàn thân</a:t>
            </a:r>
          </a:p>
        </p:txBody>
      </p:sp>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graphicFrame>
        <p:nvGraphicFramePr>
          <p:cNvPr id="9" name="Content Placeholder 8">
            <a:extLst>
              <a:ext uri="{FF2B5EF4-FFF2-40B4-BE49-F238E27FC236}">
                <a16:creationId xmlns:a16="http://schemas.microsoft.com/office/drawing/2014/main" id="{DA1C1FFC-D628-42CC-AD15-4E889E83AE53}"/>
              </a:ext>
            </a:extLst>
          </p:cNvPr>
          <p:cNvGraphicFramePr>
            <a:graphicFrameLocks noGrp="1"/>
          </p:cNvGraphicFramePr>
          <p:nvPr>
            <p:ph idx="1"/>
            <p:extLst>
              <p:ext uri="{D42A27DB-BD31-4B8C-83A1-F6EECF244321}">
                <p14:modId xmlns:p14="http://schemas.microsoft.com/office/powerpoint/2010/main" val="281822269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A6C9A09D-42B6-4FB0-A537-6643A014B79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48932600"/>
      </p:ext>
    </p:extLst>
  </p:cSld>
  <p:clrMapOvr>
    <a:masterClrMapping/>
  </p:clrMapOvr>
  <mc:AlternateContent xmlns:mc="http://schemas.openxmlformats.org/markup-compatibility/2006" xmlns:p14="http://schemas.microsoft.com/office/powerpoint/2010/main">
    <mc:Choice Requires="p14">
      <p:transition spd="slow" p14:dur="2000" advTm="31867"/>
    </mc:Choice>
    <mc:Fallback xmlns="">
      <p:transition spd="slow" advTm="318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Cơ năng</a:t>
            </a:r>
          </a:p>
        </p:txBody>
      </p:sp>
      <p:pic>
        <p:nvPicPr>
          <p:cNvPr id="11" name="Content Placeholder 10" descr="A picture containing text, map, drawing&#10;&#10;Description automatically generated">
            <a:extLst>
              <a:ext uri="{FF2B5EF4-FFF2-40B4-BE49-F238E27FC236}">
                <a16:creationId xmlns:a16="http://schemas.microsoft.com/office/drawing/2014/main" id="{B3168701-8997-42B2-A850-61AA870CC87E}"/>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5159860" y="1825625"/>
            <a:ext cx="6193939" cy="3558890"/>
          </a:xfrm>
        </p:spPr>
      </p:pic>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sp>
        <p:nvSpPr>
          <p:cNvPr id="7" name="Content Placeholder 2">
            <a:extLst>
              <a:ext uri="{FF2B5EF4-FFF2-40B4-BE49-F238E27FC236}">
                <a16:creationId xmlns:a16="http://schemas.microsoft.com/office/drawing/2014/main" id="{2DA3F542-2360-43A4-B5B4-F7A78559F769}"/>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Font typeface="Arial" panose="020B0604020202020204" pitchFamily="34" charset="0"/>
              <a:buChar char="•"/>
              <a:defRPr lang="en-US" sz="2800" kern="120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Đau bụng</a:t>
            </a:r>
          </a:p>
          <a:p>
            <a:pPr lvl="1"/>
            <a:r>
              <a:rPr lang="en-US"/>
              <a:t>Đột ngột</a:t>
            </a:r>
          </a:p>
          <a:p>
            <a:pPr lvl="1"/>
            <a:r>
              <a:rPr lang="en-US"/>
              <a:t>Dữ dội</a:t>
            </a:r>
          </a:p>
          <a:p>
            <a:pPr lvl="1"/>
            <a:r>
              <a:rPr lang="en-US"/>
              <a:t>Như dao đâm</a:t>
            </a:r>
          </a:p>
          <a:p>
            <a:pPr lvl="1"/>
            <a:r>
              <a:rPr lang="en-US"/>
              <a:t>½ trên lan khắp bụng</a:t>
            </a:r>
          </a:p>
          <a:p>
            <a:pPr lvl="1"/>
            <a:r>
              <a:rPr lang="en-US"/>
              <a:t>Tăng khi vận động</a:t>
            </a:r>
          </a:p>
          <a:p>
            <a:pPr lvl="1"/>
            <a:r>
              <a:rPr lang="en-US"/>
              <a:t>Giảm khi nằm im</a:t>
            </a:r>
          </a:p>
          <a:p>
            <a:pPr lvl="1"/>
            <a:r>
              <a:rPr lang="en-US"/>
              <a:t>Có thể kèm ói</a:t>
            </a:r>
          </a:p>
          <a:p>
            <a:pPr lvl="1"/>
            <a:r>
              <a:rPr lang="en-US"/>
              <a:t>Tiền căn</a:t>
            </a:r>
          </a:p>
        </p:txBody>
      </p:sp>
      <p:sp>
        <p:nvSpPr>
          <p:cNvPr id="3" name="Oval 2">
            <a:extLst>
              <a:ext uri="{FF2B5EF4-FFF2-40B4-BE49-F238E27FC236}">
                <a16:creationId xmlns:a16="http://schemas.microsoft.com/office/drawing/2014/main" id="{441977E7-D528-4301-912D-E1CD73083222}"/>
              </a:ext>
            </a:extLst>
          </p:cNvPr>
          <p:cNvSpPr/>
          <p:nvPr/>
        </p:nvSpPr>
        <p:spPr>
          <a:xfrm>
            <a:off x="7196866" y="2796988"/>
            <a:ext cx="1312433" cy="208698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udio 11">
            <a:hlinkClick r:id="" action="ppaction://media"/>
            <a:extLst>
              <a:ext uri="{FF2B5EF4-FFF2-40B4-BE49-F238E27FC236}">
                <a16:creationId xmlns:a16="http://schemas.microsoft.com/office/drawing/2014/main" id="{E0724EFE-1217-4A7B-ABEC-F6700D75D18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77222051"/>
      </p:ext>
    </p:extLst>
  </p:cSld>
  <p:clrMapOvr>
    <a:masterClrMapping/>
  </p:clrMapOvr>
  <mc:AlternateContent xmlns:mc="http://schemas.openxmlformats.org/markup-compatibility/2006" xmlns:p14="http://schemas.microsoft.com/office/powerpoint/2010/main">
    <mc:Choice Requires="p14">
      <p:transition spd="slow" p14:dur="2000" advTm="43240"/>
    </mc:Choice>
    <mc:Fallback xmlns="">
      <p:transition spd="slow" advTm="43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52907-3167-4267-A370-DA3804277CF9}"/>
              </a:ext>
            </a:extLst>
          </p:cNvPr>
          <p:cNvSpPr>
            <a:spLocks noGrp="1"/>
          </p:cNvSpPr>
          <p:nvPr>
            <p:ph type="title"/>
          </p:nvPr>
        </p:nvSpPr>
        <p:spPr/>
        <p:txBody>
          <a:bodyPr/>
          <a:lstStyle/>
          <a:p>
            <a:r>
              <a:rPr lang="en-US"/>
              <a:t>MỤC TIÊU</a:t>
            </a:r>
          </a:p>
        </p:txBody>
      </p:sp>
      <p:sp>
        <p:nvSpPr>
          <p:cNvPr id="3" name="Content Placeholder 2">
            <a:extLst>
              <a:ext uri="{FF2B5EF4-FFF2-40B4-BE49-F238E27FC236}">
                <a16:creationId xmlns:a16="http://schemas.microsoft.com/office/drawing/2014/main" id="{CE957D93-C3B5-4852-A4FE-AB1286234BE3}"/>
              </a:ext>
            </a:extLst>
          </p:cNvPr>
          <p:cNvSpPr>
            <a:spLocks noGrp="1"/>
          </p:cNvSpPr>
          <p:nvPr>
            <p:ph idx="1"/>
          </p:nvPr>
        </p:nvSpPr>
        <p:spPr/>
        <p:txBody>
          <a:bodyPr>
            <a:normAutofit/>
          </a:bodyPr>
          <a:lstStyle/>
          <a:p>
            <a:pPr lvl="0" algn="just">
              <a:lnSpc>
                <a:spcPct val="110000"/>
              </a:lnSpc>
              <a:spcBef>
                <a:spcPts val="600"/>
              </a:spcBef>
              <a:spcAft>
                <a:spcPts val="600"/>
              </a:spcAft>
            </a:pPr>
            <a:r>
              <a:rPr lang="en-US" dirty="0" err="1"/>
              <a:t>Trình</a:t>
            </a:r>
            <a:r>
              <a:rPr lang="en-US" dirty="0"/>
              <a:t> </a:t>
            </a:r>
            <a:r>
              <a:rPr lang="en-US" dirty="0" err="1"/>
              <a:t>bày</a:t>
            </a:r>
            <a:r>
              <a:rPr lang="en-US" dirty="0"/>
              <a:t> </a:t>
            </a:r>
            <a:r>
              <a:rPr lang="en-US" dirty="0" err="1"/>
              <a:t>được</a:t>
            </a:r>
            <a:r>
              <a:rPr lang="en-US" dirty="0"/>
              <a:t> 5 </a:t>
            </a:r>
            <a:r>
              <a:rPr lang="en-US" dirty="0" err="1"/>
              <a:t>yếu</a:t>
            </a:r>
            <a:r>
              <a:rPr lang="en-US" dirty="0"/>
              <a:t> </a:t>
            </a:r>
            <a:r>
              <a:rPr lang="en-US" dirty="0" err="1"/>
              <a:t>tố</a:t>
            </a:r>
            <a:r>
              <a:rPr lang="en-US" dirty="0"/>
              <a:t> </a:t>
            </a:r>
            <a:r>
              <a:rPr lang="en-US" dirty="0" err="1"/>
              <a:t>thuận</a:t>
            </a:r>
            <a:r>
              <a:rPr lang="en-US" dirty="0"/>
              <a:t> </a:t>
            </a:r>
            <a:r>
              <a:rPr lang="en-US" dirty="0" err="1"/>
              <a:t>lợi</a:t>
            </a:r>
            <a:r>
              <a:rPr lang="en-US" dirty="0"/>
              <a:t> </a:t>
            </a:r>
            <a:r>
              <a:rPr lang="en-US" dirty="0" err="1"/>
              <a:t>của</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a:p>
            <a:pPr lvl="0" algn="just">
              <a:lnSpc>
                <a:spcPct val="110000"/>
              </a:lnSpc>
              <a:spcBef>
                <a:spcPts val="600"/>
              </a:spcBef>
              <a:spcAft>
                <a:spcPts val="600"/>
              </a:spcAft>
            </a:pPr>
            <a:r>
              <a:rPr lang="en-US" dirty="0" err="1"/>
              <a:t>Vận</a:t>
            </a:r>
            <a:r>
              <a:rPr lang="en-US" dirty="0"/>
              <a:t> </a:t>
            </a:r>
            <a:r>
              <a:rPr lang="en-US" dirty="0" err="1"/>
              <a:t>dụng</a:t>
            </a:r>
            <a:r>
              <a:rPr lang="en-US" dirty="0"/>
              <a:t> </a:t>
            </a:r>
            <a:r>
              <a:rPr lang="en-US" dirty="0" err="1"/>
              <a:t>kiến</a:t>
            </a:r>
            <a:r>
              <a:rPr lang="en-US" dirty="0"/>
              <a:t> </a:t>
            </a:r>
            <a:r>
              <a:rPr lang="en-US" dirty="0" err="1"/>
              <a:t>thức</a:t>
            </a:r>
            <a:r>
              <a:rPr lang="en-US" dirty="0"/>
              <a:t> </a:t>
            </a:r>
            <a:r>
              <a:rPr lang="en-US" dirty="0" err="1"/>
              <a:t>sinh</a:t>
            </a:r>
            <a:r>
              <a:rPr lang="en-US" dirty="0"/>
              <a:t> </a:t>
            </a:r>
            <a:r>
              <a:rPr lang="en-US" dirty="0" err="1"/>
              <a:t>lý</a:t>
            </a:r>
            <a:r>
              <a:rPr lang="en-US" dirty="0"/>
              <a:t> </a:t>
            </a:r>
            <a:r>
              <a:rPr lang="en-US" dirty="0" err="1"/>
              <a:t>bệnh</a:t>
            </a:r>
            <a:r>
              <a:rPr lang="en-US" dirty="0"/>
              <a:t> </a:t>
            </a:r>
            <a:r>
              <a:rPr lang="en-US" dirty="0" err="1"/>
              <a:t>để</a:t>
            </a:r>
            <a:r>
              <a:rPr lang="en-US" dirty="0"/>
              <a:t> </a:t>
            </a:r>
            <a:r>
              <a:rPr lang="en-US" dirty="0" err="1"/>
              <a:t>giải</a:t>
            </a:r>
            <a:r>
              <a:rPr lang="en-US" dirty="0"/>
              <a:t> </a:t>
            </a:r>
            <a:r>
              <a:rPr lang="en-US" dirty="0" err="1"/>
              <a:t>thích</a:t>
            </a:r>
            <a:r>
              <a:rPr lang="en-US" dirty="0"/>
              <a:t> </a:t>
            </a:r>
            <a:r>
              <a:rPr lang="en-US" dirty="0" err="1"/>
              <a:t>diễn</a:t>
            </a:r>
            <a:r>
              <a:rPr lang="en-US" dirty="0"/>
              <a:t> </a:t>
            </a:r>
            <a:r>
              <a:rPr lang="en-US" dirty="0" err="1"/>
              <a:t>tiến</a:t>
            </a:r>
            <a:r>
              <a:rPr lang="en-US" dirty="0"/>
              <a:t> </a:t>
            </a:r>
            <a:r>
              <a:rPr lang="en-US" dirty="0" err="1"/>
              <a:t>theo</a:t>
            </a:r>
            <a:r>
              <a:rPr lang="en-US" dirty="0"/>
              <a:t> 3 </a:t>
            </a:r>
            <a:r>
              <a:rPr lang="en-US" dirty="0" err="1"/>
              <a:t>giai</a:t>
            </a:r>
            <a:r>
              <a:rPr lang="en-US" dirty="0"/>
              <a:t> </a:t>
            </a:r>
            <a:r>
              <a:rPr lang="en-US" dirty="0" err="1"/>
              <a:t>đoạn</a:t>
            </a:r>
            <a:r>
              <a:rPr lang="en-US" dirty="0"/>
              <a:t> </a:t>
            </a:r>
            <a:r>
              <a:rPr lang="en-US" dirty="0" err="1"/>
              <a:t>của</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r>
              <a:rPr lang="en-US" dirty="0"/>
              <a:t>, </a:t>
            </a:r>
            <a:r>
              <a:rPr lang="en-US" dirty="0" err="1"/>
              <a:t>giải</a:t>
            </a:r>
            <a:r>
              <a:rPr lang="en-US" dirty="0"/>
              <a:t> </a:t>
            </a:r>
            <a:r>
              <a:rPr lang="en-US" dirty="0" err="1"/>
              <a:t>thích</a:t>
            </a:r>
            <a:r>
              <a:rPr lang="en-US"/>
              <a:t> 3 thể</a:t>
            </a:r>
            <a:r>
              <a:rPr lang="en-US" dirty="0"/>
              <a:t> </a:t>
            </a:r>
            <a:r>
              <a:rPr lang="en-US" dirty="0" err="1"/>
              <a:t>lâm</a:t>
            </a:r>
            <a:r>
              <a:rPr lang="en-US" dirty="0"/>
              <a:t> </a:t>
            </a:r>
            <a:r>
              <a:rPr lang="en-US" dirty="0" err="1"/>
              <a:t>sàng</a:t>
            </a:r>
            <a:endParaRPr lang="en-US" dirty="0"/>
          </a:p>
          <a:p>
            <a:pPr lvl="0" algn="just">
              <a:lnSpc>
                <a:spcPct val="110000"/>
              </a:lnSpc>
              <a:spcBef>
                <a:spcPts val="600"/>
              </a:spcBef>
              <a:spcAft>
                <a:spcPts val="600"/>
              </a:spcAft>
            </a:pPr>
            <a:r>
              <a:rPr lang="en-US" dirty="0" err="1"/>
              <a:t>Mô</a:t>
            </a:r>
            <a:r>
              <a:rPr lang="en-US" dirty="0"/>
              <a:t> </a:t>
            </a:r>
            <a:r>
              <a:rPr lang="en-US" dirty="0" err="1"/>
              <a:t>tả</a:t>
            </a:r>
            <a:r>
              <a:rPr lang="en-US" dirty="0"/>
              <a:t> </a:t>
            </a:r>
            <a:r>
              <a:rPr lang="en-US" dirty="0" err="1"/>
              <a:t>được</a:t>
            </a:r>
            <a:r>
              <a:rPr lang="en-US" dirty="0"/>
              <a:t> </a:t>
            </a:r>
            <a:r>
              <a:rPr lang="en-US" dirty="0" err="1"/>
              <a:t>triệu</a:t>
            </a:r>
            <a:r>
              <a:rPr lang="en-US" dirty="0"/>
              <a:t> </a:t>
            </a:r>
            <a:r>
              <a:rPr lang="en-US" dirty="0" err="1"/>
              <a:t>chứng</a:t>
            </a:r>
            <a:r>
              <a:rPr lang="en-US" dirty="0"/>
              <a:t> </a:t>
            </a:r>
            <a:r>
              <a:rPr lang="en-US" dirty="0" err="1"/>
              <a:t>lâm</a:t>
            </a:r>
            <a:r>
              <a:rPr lang="en-US" dirty="0"/>
              <a:t> </a:t>
            </a:r>
            <a:r>
              <a:rPr lang="en-US" dirty="0" err="1"/>
              <a:t>sàng</a:t>
            </a:r>
            <a:r>
              <a:rPr lang="en-US" dirty="0"/>
              <a:t> </a:t>
            </a:r>
            <a:r>
              <a:rPr lang="en-US" dirty="0" err="1"/>
              <a:t>và</a:t>
            </a:r>
            <a:r>
              <a:rPr lang="en-US" dirty="0"/>
              <a:t> </a:t>
            </a:r>
            <a:r>
              <a:rPr lang="en-US" dirty="0" err="1"/>
              <a:t>cận</a:t>
            </a:r>
            <a:r>
              <a:rPr lang="en-US" dirty="0"/>
              <a:t> </a:t>
            </a:r>
            <a:r>
              <a:rPr lang="en-US" dirty="0" err="1"/>
              <a:t>lâm</a:t>
            </a:r>
            <a:r>
              <a:rPr lang="en-US" dirty="0"/>
              <a:t> </a:t>
            </a:r>
            <a:r>
              <a:rPr lang="en-US" dirty="0" err="1"/>
              <a:t>sàng</a:t>
            </a:r>
            <a:r>
              <a:rPr lang="en-US" dirty="0"/>
              <a:t> qua </a:t>
            </a:r>
            <a:r>
              <a:rPr lang="en-US" dirty="0" err="1"/>
              <a:t>đó</a:t>
            </a:r>
            <a:r>
              <a:rPr lang="en-US" dirty="0"/>
              <a:t> </a:t>
            </a:r>
            <a:r>
              <a:rPr lang="en-US" dirty="0" err="1"/>
              <a:t>có</a:t>
            </a:r>
            <a:r>
              <a:rPr lang="en-US" dirty="0"/>
              <a:t> </a:t>
            </a:r>
            <a:r>
              <a:rPr lang="en-US" dirty="0" err="1"/>
              <a:t>thể</a:t>
            </a:r>
            <a:r>
              <a:rPr lang="en-US" dirty="0"/>
              <a:t> </a:t>
            </a:r>
            <a:r>
              <a:rPr lang="en-US" dirty="0" err="1"/>
              <a:t>chẩn</a:t>
            </a:r>
            <a:r>
              <a:rPr lang="en-US" dirty="0"/>
              <a:t> </a:t>
            </a:r>
            <a:r>
              <a:rPr lang="en-US" dirty="0" err="1"/>
              <a:t>đoán</a:t>
            </a:r>
            <a:r>
              <a:rPr lang="en-US" dirty="0"/>
              <a:t> </a:t>
            </a:r>
            <a:r>
              <a:rPr lang="en-US" dirty="0" err="1"/>
              <a:t>được</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a:p>
            <a:pPr>
              <a:lnSpc>
                <a:spcPct val="110000"/>
              </a:lnSpc>
              <a:spcBef>
                <a:spcPts val="600"/>
              </a:spcBef>
              <a:spcAft>
                <a:spcPts val="600"/>
              </a:spcAft>
            </a:pPr>
            <a:r>
              <a:rPr lang="en-US" dirty="0" err="1"/>
              <a:t>Trình</a:t>
            </a:r>
            <a:r>
              <a:rPr lang="en-US" dirty="0"/>
              <a:t> </a:t>
            </a:r>
            <a:r>
              <a:rPr lang="en-US" dirty="0" err="1"/>
              <a:t>bày</a:t>
            </a:r>
            <a:r>
              <a:rPr lang="en-US" dirty="0"/>
              <a:t> </a:t>
            </a:r>
            <a:r>
              <a:rPr lang="en-US" dirty="0" err="1"/>
              <a:t>được</a:t>
            </a:r>
            <a:r>
              <a:rPr lang="en-US" dirty="0"/>
              <a:t> </a:t>
            </a:r>
            <a:r>
              <a:rPr lang="en-US" dirty="0" err="1"/>
              <a:t>nguyên</a:t>
            </a:r>
            <a:r>
              <a:rPr lang="en-US" dirty="0"/>
              <a:t> </a:t>
            </a:r>
            <a:r>
              <a:rPr lang="en-US" dirty="0" err="1"/>
              <a:t>tắc</a:t>
            </a:r>
            <a:r>
              <a:rPr lang="en-US" dirty="0"/>
              <a:t> </a:t>
            </a:r>
            <a:r>
              <a:rPr lang="en-US" dirty="0" err="1"/>
              <a:t>điều</a:t>
            </a:r>
            <a:r>
              <a:rPr lang="en-US" dirty="0"/>
              <a:t> </a:t>
            </a:r>
            <a:r>
              <a:rPr lang="en-US" dirty="0" err="1"/>
              <a:t>trị</a:t>
            </a:r>
            <a:r>
              <a:rPr lang="en-US" dirty="0"/>
              <a:t> </a:t>
            </a:r>
            <a:r>
              <a:rPr lang="en-US" dirty="0" err="1"/>
              <a:t>ngoại</a:t>
            </a:r>
            <a:r>
              <a:rPr lang="en-US" dirty="0"/>
              <a:t> khoa </a:t>
            </a:r>
            <a:r>
              <a:rPr lang="en-US" dirty="0" err="1"/>
              <a:t>của</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p:txBody>
      </p:sp>
      <p:sp>
        <p:nvSpPr>
          <p:cNvPr id="4" name="Text Placeholder 3">
            <a:extLst>
              <a:ext uri="{FF2B5EF4-FFF2-40B4-BE49-F238E27FC236}">
                <a16:creationId xmlns:a16="http://schemas.microsoft.com/office/drawing/2014/main" id="{9C9C0C61-2B8F-4BB9-A7DD-719226D35A77}"/>
              </a:ext>
            </a:extLst>
          </p:cNvPr>
          <p:cNvSpPr>
            <a:spLocks noGrp="1"/>
          </p:cNvSpPr>
          <p:nvPr>
            <p:ph type="body" sz="quarter" idx="13"/>
          </p:nvPr>
        </p:nvSpPr>
        <p:spPr/>
        <p:txBody>
          <a:bodyPr/>
          <a:lstStyle/>
          <a:p>
            <a:r>
              <a:rPr lang="en-US"/>
              <a:t>MỞ ĐẦU</a:t>
            </a:r>
          </a:p>
        </p:txBody>
      </p:sp>
      <p:sp>
        <p:nvSpPr>
          <p:cNvPr id="5" name="Date Placeholder 4">
            <a:extLst>
              <a:ext uri="{FF2B5EF4-FFF2-40B4-BE49-F238E27FC236}">
                <a16:creationId xmlns:a16="http://schemas.microsoft.com/office/drawing/2014/main" id="{BBEFFE4D-433B-474D-9FBB-0506EA755818}"/>
              </a:ext>
            </a:extLst>
          </p:cNvPr>
          <p:cNvSpPr>
            <a:spLocks noGrp="1"/>
          </p:cNvSpPr>
          <p:nvPr>
            <p:ph type="dt" sz="half" idx="10"/>
          </p:nvPr>
        </p:nvSpPr>
        <p:spPr/>
        <p:txBody>
          <a:bodyPr/>
          <a:lstStyle/>
          <a:p>
            <a:r>
              <a:rPr lang="en-US"/>
              <a:t>8/2020</a:t>
            </a:r>
          </a:p>
        </p:txBody>
      </p:sp>
      <p:pic>
        <p:nvPicPr>
          <p:cNvPr id="7" name="Audio 6">
            <a:hlinkClick r:id="" action="ppaction://media"/>
            <a:extLst>
              <a:ext uri="{FF2B5EF4-FFF2-40B4-BE49-F238E27FC236}">
                <a16:creationId xmlns:a16="http://schemas.microsoft.com/office/drawing/2014/main" id="{D6A3258A-A0E1-4971-957E-B8571FF3EA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9153139"/>
      </p:ext>
    </p:extLst>
  </p:cSld>
  <p:clrMapOvr>
    <a:masterClrMapping/>
  </p:clrMapOvr>
  <mc:AlternateContent xmlns:mc="http://schemas.openxmlformats.org/markup-compatibility/2006" xmlns:p14="http://schemas.microsoft.com/office/powerpoint/2010/main">
    <mc:Choice Requires="p14">
      <p:transition spd="slow" p14:dur="2000" advTm="31473"/>
    </mc:Choice>
    <mc:Fallback xmlns="">
      <p:transition spd="slow" advTm="31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Thực thể</a:t>
            </a:r>
          </a:p>
        </p:txBody>
      </p:sp>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pic>
        <p:nvPicPr>
          <p:cNvPr id="13" name="Picture 12" descr="A drawing of a person&#10;&#10;Description automatically generated">
            <a:extLst>
              <a:ext uri="{FF2B5EF4-FFF2-40B4-BE49-F238E27FC236}">
                <a16:creationId xmlns:a16="http://schemas.microsoft.com/office/drawing/2014/main" id="{DE20F56F-4016-471F-82DC-DE166022AB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93816" y="1825625"/>
            <a:ext cx="4155759" cy="3563956"/>
          </a:xfrm>
          <a:prstGeom prst="rect">
            <a:avLst/>
          </a:prstGeom>
        </p:spPr>
      </p:pic>
      <p:sp>
        <p:nvSpPr>
          <p:cNvPr id="6" name="Content Placeholder 5">
            <a:extLst>
              <a:ext uri="{FF2B5EF4-FFF2-40B4-BE49-F238E27FC236}">
                <a16:creationId xmlns:a16="http://schemas.microsoft.com/office/drawing/2014/main" id="{83731240-F7FA-4E1B-99BA-8639035E7FDD}"/>
              </a:ext>
            </a:extLst>
          </p:cNvPr>
          <p:cNvSpPr>
            <a:spLocks noGrp="1"/>
          </p:cNvSpPr>
          <p:nvPr>
            <p:ph idx="1"/>
          </p:nvPr>
        </p:nvSpPr>
        <p:spPr>
          <a:xfrm>
            <a:off x="838199" y="1825625"/>
            <a:ext cx="5713207" cy="4351338"/>
          </a:xfrm>
        </p:spPr>
        <p:txBody>
          <a:bodyPr/>
          <a:lstStyle/>
          <a:p>
            <a:r>
              <a:rPr lang="en-US"/>
              <a:t>Dấu kích thích phúc mạc</a:t>
            </a:r>
          </a:p>
          <a:p>
            <a:pPr lvl="1"/>
            <a:r>
              <a:rPr lang="en-US"/>
              <a:t>Giai đoạn 1: bụng cứng như gỗ</a:t>
            </a:r>
          </a:p>
          <a:p>
            <a:pPr lvl="1"/>
            <a:r>
              <a:rPr lang="en-US"/>
              <a:t>Giai đoạn 2 &amp; 3: bụng cứng như gỗ, cảm ứng phúc mạc, đề kháng thành bụng</a:t>
            </a:r>
          </a:p>
        </p:txBody>
      </p:sp>
      <p:pic>
        <p:nvPicPr>
          <p:cNvPr id="3" name="Audio 2">
            <a:hlinkClick r:id="" action="ppaction://media"/>
            <a:extLst>
              <a:ext uri="{FF2B5EF4-FFF2-40B4-BE49-F238E27FC236}">
                <a16:creationId xmlns:a16="http://schemas.microsoft.com/office/drawing/2014/main" id="{77B33E82-79D0-4FDB-883F-73E02DFF26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4782100"/>
      </p:ext>
    </p:extLst>
  </p:cSld>
  <p:clrMapOvr>
    <a:masterClrMapping/>
  </p:clrMapOvr>
  <mc:AlternateContent xmlns:mc="http://schemas.openxmlformats.org/markup-compatibility/2006" xmlns:p14="http://schemas.microsoft.com/office/powerpoint/2010/main">
    <mc:Choice Requires="p14">
      <p:transition spd="slow" p14:dur="2000" advTm="29977"/>
    </mc:Choice>
    <mc:Fallback xmlns="">
      <p:transition spd="slow" advTm="29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Thực thể</a:t>
            </a:r>
          </a:p>
        </p:txBody>
      </p:sp>
      <p:pic>
        <p:nvPicPr>
          <p:cNvPr id="7" name="Content Placeholder 6">
            <a:extLst>
              <a:ext uri="{FF2B5EF4-FFF2-40B4-BE49-F238E27FC236}">
                <a16:creationId xmlns:a16="http://schemas.microsoft.com/office/drawing/2014/main" id="{08C50211-C959-4271-9627-D34DCB683702}"/>
              </a:ext>
            </a:extLst>
          </p:cNvPr>
          <p:cNvPicPr>
            <a:picLocks noGrp="1" noChangeAspect="1"/>
          </p:cNvPicPr>
          <p:nvPr>
            <p:ph idx="1"/>
          </p:nvPr>
        </p:nvPicPr>
        <p:blipFill>
          <a:blip r:embed="rId4"/>
          <a:stretch>
            <a:fillRect/>
          </a:stretch>
        </p:blipFill>
        <p:spPr>
          <a:xfrm>
            <a:off x="2394743" y="2362275"/>
            <a:ext cx="2047875" cy="3581400"/>
          </a:xfrm>
        </p:spPr>
      </p:pic>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pic>
        <p:nvPicPr>
          <p:cNvPr id="9" name="Picture 8">
            <a:extLst>
              <a:ext uri="{FF2B5EF4-FFF2-40B4-BE49-F238E27FC236}">
                <a16:creationId xmlns:a16="http://schemas.microsoft.com/office/drawing/2014/main" id="{7C2A8934-0338-4F90-B553-3DEEBD196974}"/>
              </a:ext>
            </a:extLst>
          </p:cNvPr>
          <p:cNvPicPr>
            <a:picLocks noChangeAspect="1"/>
          </p:cNvPicPr>
          <p:nvPr/>
        </p:nvPicPr>
        <p:blipFill>
          <a:blip r:embed="rId5"/>
          <a:stretch>
            <a:fillRect/>
          </a:stretch>
        </p:blipFill>
        <p:spPr>
          <a:xfrm>
            <a:off x="6762156" y="2366115"/>
            <a:ext cx="3991803" cy="3577560"/>
          </a:xfrm>
          <a:prstGeom prst="rect">
            <a:avLst/>
          </a:prstGeom>
        </p:spPr>
      </p:pic>
      <p:sp>
        <p:nvSpPr>
          <p:cNvPr id="10" name="Text Placeholder 2">
            <a:extLst>
              <a:ext uri="{FF2B5EF4-FFF2-40B4-BE49-F238E27FC236}">
                <a16:creationId xmlns:a16="http://schemas.microsoft.com/office/drawing/2014/main" id="{85DD0DB2-98AF-4C36-8F5A-46AFD6B2667D}"/>
              </a:ext>
            </a:extLst>
          </p:cNvPr>
          <p:cNvSpPr txBox="1">
            <a:spLocks/>
          </p:cNvSpPr>
          <p:nvPr/>
        </p:nvSpPr>
        <p:spPr>
          <a:xfrm>
            <a:off x="839788" y="1681163"/>
            <a:ext cx="5157787" cy="823912"/>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Font typeface="Arial" panose="020B0604020202020204" pitchFamily="34" charset="0"/>
              <a:buChar char="•"/>
              <a:defRPr lang="en-US" sz="2800" kern="120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vi-VN"/>
              <a:t>Mất vùng đục trước gan</a:t>
            </a:r>
          </a:p>
        </p:txBody>
      </p:sp>
      <p:sp>
        <p:nvSpPr>
          <p:cNvPr id="11" name="Text Placeholder 4">
            <a:extLst>
              <a:ext uri="{FF2B5EF4-FFF2-40B4-BE49-F238E27FC236}">
                <a16:creationId xmlns:a16="http://schemas.microsoft.com/office/drawing/2014/main" id="{E773F306-E6F3-446F-8527-97F90F91DC46}"/>
              </a:ext>
            </a:extLst>
          </p:cNvPr>
          <p:cNvSpPr txBox="1">
            <a:spLocks/>
          </p:cNvSpPr>
          <p:nvPr/>
        </p:nvSpPr>
        <p:spPr>
          <a:xfrm>
            <a:off x="6172200" y="1681163"/>
            <a:ext cx="5183188"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atin typeface="Arial" panose="020B0604020202020204" pitchFamily="34" charset="0"/>
                <a:cs typeface="Arial" panose="020B0604020202020204" pitchFamily="34" charset="0"/>
              </a:rPr>
              <a:t>Tiếng kêu Douglas</a:t>
            </a:r>
          </a:p>
        </p:txBody>
      </p:sp>
      <p:pic>
        <p:nvPicPr>
          <p:cNvPr id="6" name="Audio 5">
            <a:hlinkClick r:id="" action="ppaction://media"/>
            <a:extLst>
              <a:ext uri="{FF2B5EF4-FFF2-40B4-BE49-F238E27FC236}">
                <a16:creationId xmlns:a16="http://schemas.microsoft.com/office/drawing/2014/main" id="{3A166E6A-4C4F-455A-9A78-7BDB89156C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33085256"/>
      </p:ext>
    </p:extLst>
  </p:cSld>
  <p:clrMapOvr>
    <a:masterClrMapping/>
  </p:clrMapOvr>
  <mc:AlternateContent xmlns:mc="http://schemas.openxmlformats.org/markup-compatibility/2006" xmlns:p14="http://schemas.microsoft.com/office/powerpoint/2010/main">
    <mc:Choice Requires="p14">
      <p:transition spd="slow" p14:dur="2000" advTm="21662"/>
    </mc:Choice>
    <mc:Fallback xmlns="">
      <p:transition spd="slow" advTm="21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C38BF-12B2-4358-92BC-21F7F0D83114}"/>
              </a:ext>
            </a:extLst>
          </p:cNvPr>
          <p:cNvSpPr>
            <a:spLocks noGrp="1"/>
          </p:cNvSpPr>
          <p:nvPr>
            <p:ph type="title"/>
          </p:nvPr>
        </p:nvSpPr>
        <p:spPr/>
        <p:txBody>
          <a:bodyPr/>
          <a:lstStyle/>
          <a:p>
            <a:r>
              <a:rPr lang="en-US"/>
              <a:t>CẬN LÂM SÀNG</a:t>
            </a:r>
          </a:p>
        </p:txBody>
      </p:sp>
      <p:sp>
        <p:nvSpPr>
          <p:cNvPr id="4" name="Date Placeholder 3">
            <a:extLst>
              <a:ext uri="{FF2B5EF4-FFF2-40B4-BE49-F238E27FC236}">
                <a16:creationId xmlns:a16="http://schemas.microsoft.com/office/drawing/2014/main" id="{06C33FC5-C5D7-4E11-B6B2-A2FEE640A0C7}"/>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EA908995-1F2E-444B-AEEA-A8E19AD92E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36519155"/>
      </p:ext>
    </p:extLst>
  </p:cSld>
  <p:clrMapOvr>
    <a:masterClrMapping/>
  </p:clrMapOvr>
  <mc:AlternateContent xmlns:mc="http://schemas.openxmlformats.org/markup-compatibility/2006" xmlns:p14="http://schemas.microsoft.com/office/powerpoint/2010/main">
    <mc:Choice Requires="p14">
      <p:transition spd="slow" p14:dur="2000" advTm="7357"/>
    </mc:Choice>
    <mc:Fallback xmlns="">
      <p:transition spd="slow" advTm="7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X quang bụng không sửa soạn</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pic>
        <p:nvPicPr>
          <p:cNvPr id="8" name="Picture 7">
            <a:extLst>
              <a:ext uri="{FF2B5EF4-FFF2-40B4-BE49-F238E27FC236}">
                <a16:creationId xmlns:a16="http://schemas.microsoft.com/office/drawing/2014/main" id="{FC8CB66A-9D8A-42E5-A366-08DA6A1388B1}"/>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8200" y="1814020"/>
            <a:ext cx="3604708" cy="4288392"/>
          </a:xfrm>
          <a:prstGeom prst="rect">
            <a:avLst/>
          </a:prstGeom>
          <a:noFill/>
          <a:ln>
            <a:noFill/>
          </a:ln>
        </p:spPr>
      </p:pic>
      <p:pic>
        <p:nvPicPr>
          <p:cNvPr id="11" name="Content Placeholder 10" descr="A picture containing text, drawing&#10;&#10;Description automatically generated">
            <a:extLst>
              <a:ext uri="{FF2B5EF4-FFF2-40B4-BE49-F238E27FC236}">
                <a16:creationId xmlns:a16="http://schemas.microsoft.com/office/drawing/2014/main" id="{422BB52A-C026-49F7-B4D7-9CB2C0C947C0}"/>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5284030" y="1807726"/>
            <a:ext cx="6069770" cy="4282098"/>
          </a:xfrm>
        </p:spPr>
      </p:pic>
      <p:pic>
        <p:nvPicPr>
          <p:cNvPr id="20" name="Audio 19">
            <a:hlinkClick r:id="" action="ppaction://media"/>
            <a:extLst>
              <a:ext uri="{FF2B5EF4-FFF2-40B4-BE49-F238E27FC236}">
                <a16:creationId xmlns:a16="http://schemas.microsoft.com/office/drawing/2014/main" id="{7A20442B-7FB9-4EE8-AFCF-FFEDCB3CC55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51905983"/>
      </p:ext>
    </p:extLst>
  </p:cSld>
  <p:clrMapOvr>
    <a:masterClrMapping/>
  </p:clrMapOvr>
  <mc:AlternateContent xmlns:mc="http://schemas.openxmlformats.org/markup-compatibility/2006" xmlns:p14="http://schemas.microsoft.com/office/powerpoint/2010/main">
    <mc:Choice Requires="p14">
      <p:transition spd="slow" p14:dur="2000" advTm="52242"/>
    </mc:Choice>
    <mc:Fallback xmlns="">
      <p:transition spd="slow" advTm="52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X quang bụng không sửa soạn</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pic>
        <p:nvPicPr>
          <p:cNvPr id="10" name="Content Placeholder 9">
            <a:extLst>
              <a:ext uri="{FF2B5EF4-FFF2-40B4-BE49-F238E27FC236}">
                <a16:creationId xmlns:a16="http://schemas.microsoft.com/office/drawing/2014/main" id="{0144B2A6-6FB9-4C52-8B97-FA58B97AC257}"/>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rcRect/>
          <a:stretch>
            <a:fillRect/>
          </a:stretch>
        </p:blipFill>
        <p:spPr bwMode="auto">
          <a:xfrm>
            <a:off x="838199" y="1853896"/>
            <a:ext cx="4734261" cy="3566067"/>
          </a:xfrm>
          <a:prstGeom prst="rect">
            <a:avLst/>
          </a:prstGeom>
          <a:noFill/>
          <a:ln>
            <a:noFill/>
          </a:ln>
        </p:spPr>
      </p:pic>
      <p:pic>
        <p:nvPicPr>
          <p:cNvPr id="9" name="Picture 8">
            <a:extLst>
              <a:ext uri="{FF2B5EF4-FFF2-40B4-BE49-F238E27FC236}">
                <a16:creationId xmlns:a16="http://schemas.microsoft.com/office/drawing/2014/main" id="{2DC42EAC-0170-471C-BA49-72F9A59BE770}"/>
              </a:ext>
            </a:extLst>
          </p:cNvPr>
          <p:cNvPicPr>
            <a:picLocks noChangeAspect="1"/>
          </p:cNvPicPr>
          <p:nvPr/>
        </p:nvPicPr>
        <p:blipFill rotWithShape="1">
          <a:blip r:embed="rId6"/>
          <a:srcRect l="8382" t="2986" r="13053" b="377"/>
          <a:stretch/>
        </p:blipFill>
        <p:spPr>
          <a:xfrm>
            <a:off x="4812106" y="4120179"/>
            <a:ext cx="6541694" cy="2236171"/>
          </a:xfrm>
          <a:prstGeom prst="rect">
            <a:avLst/>
          </a:prstGeom>
        </p:spPr>
      </p:pic>
      <p:pic>
        <p:nvPicPr>
          <p:cNvPr id="6" name="Audio 5">
            <a:hlinkClick r:id="" action="ppaction://media"/>
            <a:extLst>
              <a:ext uri="{FF2B5EF4-FFF2-40B4-BE49-F238E27FC236}">
                <a16:creationId xmlns:a16="http://schemas.microsoft.com/office/drawing/2014/main" id="{A6E03349-95D1-4977-BEDB-2D2E45C4630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67211363"/>
      </p:ext>
    </p:extLst>
  </p:cSld>
  <p:clrMapOvr>
    <a:masterClrMapping/>
  </p:clrMapOvr>
  <mc:AlternateContent xmlns:mc="http://schemas.openxmlformats.org/markup-compatibility/2006" xmlns:p14="http://schemas.microsoft.com/office/powerpoint/2010/main">
    <mc:Choice Requires="p14">
      <p:transition spd="slow" p14:dur="2000" advTm="21573"/>
    </mc:Choice>
    <mc:Fallback xmlns="">
      <p:transition spd="slow" advTm="21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9333" x="212725" y="2452688"/>
          <p14:tracePt t="9338" x="425450" y="2465388"/>
          <p14:tracePt t="9348" x="663575" y="2465388"/>
          <p14:tracePt t="9354" x="914400" y="2465388"/>
          <p14:tracePt t="9365" x="1163638" y="2439988"/>
          <p14:tracePt t="9367" x="1414463" y="2414588"/>
          <p14:tracePt t="9376" x="1601788" y="2390775"/>
          <p14:tracePt t="9384" x="1765300" y="2365375"/>
          <p14:tracePt t="9392" x="1903413" y="2339975"/>
          <p14:tracePt t="9400" x="2039938" y="2327275"/>
          <p14:tracePt t="9408" x="2139950" y="2327275"/>
          <p14:tracePt t="9415" x="2239963" y="2327275"/>
          <p14:tracePt t="9424" x="2303463" y="2327275"/>
          <p14:tracePt t="9432" x="2390775" y="2327275"/>
          <p14:tracePt t="9440" x="2490788" y="2327275"/>
          <p14:tracePt t="9448" x="2554288" y="2314575"/>
          <p14:tracePt t="9456" x="2628900" y="2314575"/>
          <p14:tracePt t="9465" x="2703513" y="2303463"/>
          <p14:tracePt t="9472" x="2767013" y="2290763"/>
          <p14:tracePt t="9478" x="2841625" y="2278063"/>
          <p14:tracePt t="9486" x="2903538" y="2265363"/>
          <p14:tracePt t="9495" x="2967038" y="2252663"/>
          <p14:tracePt t="9502" x="3016250" y="2252663"/>
          <p14:tracePt t="9510" x="3054350" y="2252663"/>
          <p14:tracePt t="9517" x="3092450" y="2239963"/>
          <p14:tracePt t="9526" x="3141663" y="2239963"/>
          <p14:tracePt t="9534" x="3154363" y="2239963"/>
          <p14:tracePt t="9542" x="3192463" y="2239963"/>
          <p14:tracePt t="9550" x="3216275" y="2239963"/>
          <p14:tracePt t="9558" x="3254375" y="2239963"/>
          <p14:tracePt t="9565" x="3305175" y="2252663"/>
          <p14:tracePt t="9574" x="3341688" y="2278063"/>
          <p14:tracePt t="9580" x="3392488" y="2290763"/>
          <p14:tracePt t="9588" x="3417888" y="2303463"/>
          <p14:tracePt t="9598" x="3454400" y="2314575"/>
          <p14:tracePt t="9604" x="3479800" y="2327275"/>
          <p14:tracePt t="9614" x="3505200" y="2339975"/>
          <p14:tracePt t="9621" x="3530600" y="2365375"/>
          <p14:tracePt t="9628" x="3541713" y="2365375"/>
          <p14:tracePt t="9636" x="3554413" y="2378075"/>
          <p14:tracePt t="9645" x="3579813" y="2390775"/>
          <p14:tracePt t="9653" x="3592513" y="2403475"/>
          <p14:tracePt t="9660" x="3605213" y="2414588"/>
          <p14:tracePt t="9668" x="3605213" y="2427288"/>
          <p14:tracePt t="9676" x="3617913" y="2439988"/>
          <p14:tracePt t="9684" x="3630613" y="2465388"/>
          <p14:tracePt t="9690" x="3630613" y="2478088"/>
          <p14:tracePt t="9698" x="3630613" y="2490788"/>
          <p14:tracePt t="9706" x="3643313" y="2490788"/>
          <p14:tracePt t="9715" x="3643313" y="2503488"/>
          <p14:tracePt t="9748" x="3643313" y="2516188"/>
          <p14:tracePt t="9754" x="3643313" y="2527300"/>
          <p14:tracePt t="9765" x="3654425" y="2540000"/>
          <p14:tracePt t="9770" x="3654425" y="2552700"/>
          <p14:tracePt t="9778" x="3654425" y="2565400"/>
          <p14:tracePt t="9786" x="3654425" y="2578100"/>
          <p14:tracePt t="9792" x="3654425" y="2590800"/>
          <p14:tracePt t="9800" x="3654425" y="2603500"/>
          <p14:tracePt t="9808" x="3654425" y="2616200"/>
          <p14:tracePt t="9817" x="3654425" y="2640013"/>
          <p14:tracePt t="9832" x="3654425" y="2652713"/>
          <p14:tracePt t="9840" x="3654425" y="2665413"/>
          <p14:tracePt t="9848" x="3654425" y="2678113"/>
          <p14:tracePt t="9856" x="3643313" y="2678113"/>
          <p14:tracePt t="9865" x="3617913" y="2690813"/>
          <p14:tracePt t="9872" x="3592513" y="2703513"/>
          <p14:tracePt t="9880" x="3579813" y="2703513"/>
          <p14:tracePt t="9886" x="3567113" y="2703513"/>
          <p14:tracePt t="9894" x="3541713" y="2703513"/>
          <p14:tracePt t="9902" x="3530600" y="2703513"/>
          <p14:tracePt t="9910" x="3517900" y="2703513"/>
          <p14:tracePt t="9918" x="3505200" y="2703513"/>
          <p14:tracePt t="9926" x="3467100" y="2703513"/>
          <p14:tracePt t="9934" x="3441700" y="2690813"/>
          <p14:tracePt t="9942" x="3429000" y="2690813"/>
          <p14:tracePt t="9950" x="3405188" y="2690813"/>
          <p14:tracePt t="9958" x="3379788" y="2678113"/>
          <p14:tracePt t="9965" x="3367088" y="2678113"/>
          <p14:tracePt t="9974" x="3354388" y="2665413"/>
          <p14:tracePt t="9982" x="3328988" y="2665413"/>
          <p14:tracePt t="9990" x="3317875" y="2665413"/>
          <p14:tracePt t="9998" x="3305175" y="2665413"/>
          <p14:tracePt t="10004" x="3292475" y="2665413"/>
          <p14:tracePt t="10015" x="3279775" y="2665413"/>
          <p14:tracePt t="10020" x="3267075" y="2665413"/>
          <p14:tracePt t="10028" x="3254375" y="2665413"/>
          <p14:tracePt t="10044" x="3241675" y="2665413"/>
          <p14:tracePt t="10052" x="3228975" y="2665413"/>
          <p14:tracePt t="10198" x="3254375" y="2665413"/>
          <p14:tracePt t="10206" x="3292475" y="2665413"/>
          <p14:tracePt t="10213" x="3341688" y="2665413"/>
          <p14:tracePt t="10222" x="3379788" y="2678113"/>
          <p14:tracePt t="10232" x="3405188" y="2678113"/>
          <p14:tracePt t="10238" x="3441700" y="2678113"/>
          <p14:tracePt t="10250" x="3479800" y="2678113"/>
          <p14:tracePt t="10256" x="3541713" y="2690813"/>
          <p14:tracePt t="10265" x="3567113" y="2703513"/>
          <p14:tracePt t="10272" x="3592513" y="2703513"/>
          <p14:tracePt t="10282" x="3617913" y="2716213"/>
          <p14:tracePt t="10288" x="3630613" y="2716213"/>
          <p14:tracePt t="10298" x="3654425" y="2716213"/>
          <p14:tracePt t="10304" x="3667125" y="2728913"/>
          <p14:tracePt t="10314" x="3679825" y="2728913"/>
          <p14:tracePt t="10320" x="3705225" y="2740025"/>
          <p14:tracePt t="10328" x="3717925" y="2740025"/>
          <p14:tracePt t="10338" x="3730625" y="2740025"/>
          <p14:tracePt t="10346" x="3756025" y="2740025"/>
          <p14:tracePt t="10354" x="3767138" y="2752725"/>
          <p14:tracePt t="10364" x="3779838" y="2765425"/>
          <p14:tracePt t="10370" x="3805238" y="2765425"/>
          <p14:tracePt t="10378" x="3817938" y="2765425"/>
          <p14:tracePt t="10386" x="3830638" y="2778125"/>
          <p14:tracePt t="10394" x="3856038" y="2778125"/>
          <p14:tracePt t="10402" x="3867150" y="2790825"/>
          <p14:tracePt t="10410" x="3879850" y="2803525"/>
          <p14:tracePt t="10418" x="3917950" y="2803525"/>
          <p14:tracePt t="10426" x="3930650" y="2803525"/>
          <p14:tracePt t="10433" x="3956050" y="2828925"/>
          <p14:tracePt t="10442" x="3992563" y="2828925"/>
          <p14:tracePt t="10450" x="4017963" y="2840038"/>
          <p14:tracePt t="10458" x="4043363" y="2840038"/>
          <p14:tracePt t="10465" x="4092575" y="2840038"/>
          <p14:tracePt t="10474" x="4117975" y="2840038"/>
          <p14:tracePt t="10482" x="4168775" y="2840038"/>
          <p14:tracePt t="10490" x="4243388" y="2840038"/>
          <p14:tracePt t="10498" x="4318000" y="2840038"/>
          <p14:tracePt t="10506" x="4381500" y="2828925"/>
          <p14:tracePt t="10516" x="4430713" y="2828925"/>
          <p14:tracePt t="10522" x="4468813" y="2828925"/>
          <p14:tracePt t="10535" x="4506913" y="2828925"/>
          <p14:tracePt t="10540" x="4530725" y="2828925"/>
          <p14:tracePt t="10548" x="4568825" y="2828925"/>
          <p14:tracePt t="10556" x="4581525" y="2828925"/>
          <p14:tracePt t="10564" x="4594225" y="2828925"/>
          <p14:tracePt t="10572" x="4606925" y="2828925"/>
          <p14:tracePt t="10584" x="4630738" y="2828925"/>
          <p14:tracePt t="10596" x="4643438" y="2828925"/>
          <p14:tracePt t="10614" x="4668838" y="2828925"/>
          <p14:tracePt t="10620" x="4681538" y="2828925"/>
          <p14:tracePt t="10628" x="4694238" y="2828925"/>
          <p14:tracePt t="10638" x="4706938" y="2828925"/>
          <p14:tracePt t="10654" x="4719638" y="2828925"/>
          <p14:tracePt t="10664" x="4732338" y="2828925"/>
          <p14:tracePt t="10670" x="4743450" y="2828925"/>
          <p14:tracePt t="10773" x="4732338" y="2816225"/>
          <p14:tracePt t="10781" x="4706938" y="2803525"/>
          <p14:tracePt t="10792" x="4668838" y="2790825"/>
          <p14:tracePt t="10797" x="4630738" y="2765425"/>
          <p14:tracePt t="10804" x="4581525" y="2752725"/>
          <p14:tracePt t="10812" x="4556125" y="2740025"/>
          <p14:tracePt t="10820" x="4518025" y="2728913"/>
          <p14:tracePt t="10826" x="4468813" y="2716213"/>
          <p14:tracePt t="10834" x="4443413" y="2716213"/>
          <p14:tracePt t="10842" x="4418013" y="2716213"/>
          <p14:tracePt t="10850" x="4381500" y="2703513"/>
          <p14:tracePt t="10858" x="4343400" y="2703513"/>
          <p14:tracePt t="10866" x="4305300" y="2703513"/>
          <p14:tracePt t="10874" x="4294188" y="2703513"/>
          <p14:tracePt t="10882" x="4256088" y="2703513"/>
          <p14:tracePt t="10890" x="4230688" y="2703513"/>
          <p14:tracePt t="10898" x="4205288" y="2703513"/>
          <p14:tracePt t="10906" x="4168775" y="2703513"/>
          <p14:tracePt t="10914" x="4143375" y="2703513"/>
          <p14:tracePt t="10922" x="4130675" y="2703513"/>
          <p14:tracePt t="10929" x="4105275" y="2703513"/>
          <p14:tracePt t="10936" x="4092575" y="2703513"/>
          <p14:tracePt t="10944" x="4056063" y="2703513"/>
          <p14:tracePt t="10952" x="4043363" y="2703513"/>
          <p14:tracePt t="10960" x="4017963" y="2703513"/>
          <p14:tracePt t="10968" x="4005263" y="2703513"/>
          <p14:tracePt t="10976" x="3979863" y="2703513"/>
          <p14:tracePt t="10983" x="3968750" y="2703513"/>
          <p14:tracePt t="10992" x="3956050" y="2703513"/>
          <p14:tracePt t="11000" x="3930650" y="2703513"/>
          <p14:tracePt t="11034" x="3830638" y="2703513"/>
          <p14:tracePt t="11038" x="3817938" y="2703513"/>
          <p14:tracePt t="11048" x="3792538" y="2703513"/>
          <p14:tracePt t="11054" x="3779838" y="2703513"/>
          <p14:tracePt t="11063" x="3767138" y="2703513"/>
          <p14:tracePt t="11070" x="3756025" y="2703513"/>
          <p14:tracePt t="11079" x="3730625" y="2703513"/>
          <p14:tracePt t="11086" x="3717925" y="2703513"/>
          <p14:tracePt t="11094" x="3705225" y="2703513"/>
          <p14:tracePt t="11363" x="3705225" y="2716213"/>
          <p14:tracePt t="11492" x="3717925" y="2716213"/>
          <p14:tracePt t="11767" x="3730625" y="2716213"/>
          <p14:tracePt t="11783" x="3743325" y="2716213"/>
          <p14:tracePt t="11813" x="3756025" y="2716213"/>
          <p14:tracePt t="11860" x="3767138" y="2716213"/>
          <p14:tracePt t="11954" x="3767138" y="2728913"/>
          <p14:tracePt t="11966" x="3779838" y="2728913"/>
          <p14:tracePt t="11982" x="3792538" y="2728913"/>
          <p14:tracePt t="15425" x="3792538" y="2740025"/>
          <p14:tracePt t="15438" x="3792538" y="2752725"/>
          <p14:tracePt t="15448" x="3792538" y="2765425"/>
          <p14:tracePt t="15452" x="3792538" y="2803525"/>
          <p14:tracePt t="15460" x="3792538" y="2828925"/>
          <p14:tracePt t="15468" x="3805238" y="2890838"/>
          <p14:tracePt t="15474" x="3805238" y="2941638"/>
          <p14:tracePt t="15482" x="3817938" y="3016250"/>
          <p14:tracePt t="15490" x="3817938" y="3078163"/>
          <p14:tracePt t="15498" x="3830638" y="3178175"/>
          <p14:tracePt t="15506" x="3856038" y="3290888"/>
          <p14:tracePt t="15515" x="3879850" y="3403600"/>
          <p14:tracePt t="15522" x="3905250" y="3529013"/>
          <p14:tracePt t="15533" x="3943350" y="3629025"/>
          <p14:tracePt t="15538" x="3968750" y="3729038"/>
          <p14:tracePt t="15548" x="3992563" y="3816350"/>
          <p14:tracePt t="15554" x="4017963" y="3929063"/>
          <p14:tracePt t="15564" x="4056063" y="4029075"/>
          <p14:tracePt t="15570" x="4105275" y="4154488"/>
          <p14:tracePt t="15576" x="4192588" y="4279900"/>
          <p14:tracePt t="15584" x="4256088" y="4392613"/>
          <p14:tracePt t="15592" x="4343400" y="4518025"/>
          <p14:tracePt t="15600" x="4418013" y="4643438"/>
          <p14:tracePt t="15610" x="4506913" y="4743450"/>
          <p14:tracePt t="15615" x="4581525" y="4818063"/>
          <p14:tracePt t="15626" x="4656138" y="4892675"/>
          <p14:tracePt t="15632" x="4719638" y="4956175"/>
          <p14:tracePt t="15640" x="4768850" y="4992688"/>
          <p14:tracePt t="15648" x="4794250" y="5030788"/>
          <p14:tracePt t="15656" x="4843463" y="5068888"/>
          <p14:tracePt t="15664" x="4868863" y="5081588"/>
          <p14:tracePt t="15672" x="4894263" y="5118100"/>
          <p14:tracePt t="15681" x="4956175" y="5130800"/>
          <p14:tracePt t="15686" x="5032375" y="5156200"/>
          <p14:tracePt t="15694" x="5094288" y="5194300"/>
          <p14:tracePt t="15702" x="5194300" y="5230813"/>
          <p14:tracePt t="15710" x="5270500" y="5294313"/>
          <p14:tracePt t="15718" x="5370513" y="5368925"/>
          <p14:tracePt t="15726" x="5470525" y="5443538"/>
          <p14:tracePt t="15734" x="5570538" y="5530850"/>
          <p14:tracePt t="15743" x="5683250" y="5607050"/>
          <p14:tracePt t="15750" x="5795963" y="5694363"/>
          <p14:tracePt t="15758" x="5895975" y="5768975"/>
          <p14:tracePt t="15765" x="6021388" y="5856288"/>
          <p14:tracePt t="15774" x="6134100" y="5919788"/>
          <p14:tracePt t="15781" x="6234113" y="5945188"/>
          <p14:tracePt t="15788" x="6346825" y="5969000"/>
          <p14:tracePt t="15797" x="6408738" y="5981700"/>
          <p14:tracePt t="15804" x="6483350" y="6007100"/>
          <p14:tracePt t="15816" x="6534150" y="6007100"/>
          <p14:tracePt t="15822" x="6572250" y="6007100"/>
          <p14:tracePt t="15831" x="6584950" y="6007100"/>
          <p14:tracePt t="15838" x="6608763" y="6007100"/>
          <p14:tracePt t="15848" x="6621463" y="6007100"/>
          <p14:tracePt t="15854" x="6634163" y="6007100"/>
          <p14:tracePt t="15866" x="6646863" y="6007100"/>
          <p14:tracePt t="15872" x="6672263" y="6007100"/>
          <p14:tracePt t="15881" x="6684963" y="6007100"/>
          <p14:tracePt t="15888" x="6696075" y="6007100"/>
          <p14:tracePt t="15898" x="6721475" y="6007100"/>
          <p14:tracePt t="15904" x="6746875" y="6007100"/>
          <p14:tracePt t="15914" x="6772275" y="6019800"/>
          <p14:tracePt t="15920" x="6797675" y="6032500"/>
          <p14:tracePt t="15929" x="6846888" y="6045200"/>
          <p14:tracePt t="15936" x="6921500" y="6056313"/>
          <p14:tracePt t="15942" x="7021513" y="6069013"/>
          <p14:tracePt t="15950" x="7123113" y="6081713"/>
          <p14:tracePt t="15958" x="7223125" y="6081713"/>
          <p14:tracePt t="15966" x="7323138" y="6081713"/>
          <p14:tracePt t="15977" x="7435850" y="6081713"/>
          <p14:tracePt t="15984" x="7535863" y="6081713"/>
          <p14:tracePt t="16000" x="7673975" y="6069013"/>
          <p14:tracePt t="16006" x="7723188" y="6056313"/>
          <p14:tracePt t="16015" x="7748588" y="6032500"/>
          <p14:tracePt t="16022" x="7773988" y="6032500"/>
          <p14:tracePt t="16031" x="7785100" y="6007100"/>
          <p14:tracePt t="16038" x="7797800" y="5994400"/>
          <p14:tracePt t="16048" x="7810500" y="5981700"/>
          <p14:tracePt t="16054" x="7810500" y="5969000"/>
          <p14:tracePt t="16064" x="7810500" y="5945188"/>
          <p14:tracePt t="16070" x="7810500" y="5932488"/>
          <p14:tracePt t="16088" x="7810500" y="5907088"/>
          <p14:tracePt t="16104" x="7810500" y="5894388"/>
          <p14:tracePt t="16113" x="7797800" y="5868988"/>
          <p14:tracePt t="16120" x="7773988" y="5856288"/>
          <p14:tracePt t="16128" x="7761288" y="5832475"/>
          <p14:tracePt t="16136" x="7735888" y="5819775"/>
          <p14:tracePt t="16144" x="7723188" y="5794375"/>
          <p14:tracePt t="16152" x="7710488" y="5781675"/>
          <p14:tracePt t="16158" x="7685088" y="5768975"/>
          <p14:tracePt t="16165" x="7673975" y="5743575"/>
          <p14:tracePt t="16174" x="7648575" y="5732463"/>
          <p14:tracePt t="16181" x="7635875" y="5707063"/>
          <p14:tracePt t="16190" x="7623175" y="5694363"/>
          <p14:tracePt t="16200" x="7610475" y="5681663"/>
          <p14:tracePt t="16206" x="7597775" y="5681663"/>
          <p14:tracePt t="16214" x="7597775" y="5668963"/>
          <p14:tracePt t="16222" x="7585075" y="5656263"/>
          <p14:tracePt t="16231" x="7572375" y="5643563"/>
          <p14:tracePt t="16238" x="7572375" y="5630863"/>
          <p14:tracePt t="16248" x="7561263" y="5630863"/>
          <p14:tracePt t="16254" x="7548563" y="5630863"/>
          <p14:tracePt t="16264" x="7535863" y="5619750"/>
          <p14:tracePt t="16270" x="7510463" y="5607050"/>
          <p14:tracePt t="16278" x="7497763" y="5594350"/>
          <p14:tracePt t="16286" x="7485063" y="5594350"/>
          <p14:tracePt t="16294" x="7459663" y="5594350"/>
          <p14:tracePt t="16302" x="7448550" y="5594350"/>
          <p14:tracePt t="16310" x="7435850" y="5581650"/>
          <p14:tracePt t="16318" x="7410450" y="5568950"/>
          <p14:tracePt t="16332" x="7397750" y="5556250"/>
          <p14:tracePt t="16342" x="7397750" y="5543550"/>
          <p14:tracePt t="16348" x="7372350" y="5530850"/>
          <p14:tracePt t="16356" x="7359650" y="5518150"/>
          <p14:tracePt t="16364" x="7348538" y="5507038"/>
          <p14:tracePt t="16372" x="7335838" y="5494338"/>
          <p14:tracePt t="16381" x="7323138" y="5481638"/>
          <p14:tracePt t="16388" x="7310438" y="5468938"/>
          <p14:tracePt t="16398" x="7285038" y="5456238"/>
          <p14:tracePt t="16404" x="7285038" y="5443538"/>
          <p14:tracePt t="16413" x="7272338" y="5430838"/>
          <p14:tracePt t="16429" x="7259638" y="5418138"/>
          <p14:tracePt t="16436" x="7246938" y="5418138"/>
          <p14:tracePt t="16458" x="7235825" y="5418138"/>
          <p14:tracePt t="16474" x="7223125" y="5407025"/>
          <p14:tracePt t="16490" x="7210425" y="5394325"/>
          <p14:tracePt t="16498" x="7197725" y="5381625"/>
          <p14:tracePt t="16518" x="7185025" y="5368925"/>
          <p14:tracePt t="16534" x="7172325" y="5368925"/>
          <p14:tracePt t="16550" x="7172325" y="5356225"/>
          <p14:tracePt t="16723" x="7159625" y="5356225"/>
          <p14:tracePt t="16734" x="7146925" y="5356225"/>
          <p14:tracePt t="16742" x="7134225" y="5356225"/>
          <p14:tracePt t="16750" x="7123113" y="5356225"/>
          <p14:tracePt t="16759" x="7110413" y="5356225"/>
          <p14:tracePt t="16767" x="7085013" y="5356225"/>
          <p14:tracePt t="16772" x="7072313" y="5356225"/>
          <p14:tracePt t="16781" x="7059613" y="5368925"/>
          <p14:tracePt t="16788" x="7034213" y="5368925"/>
          <p14:tracePt t="16804" x="7021513" y="5381625"/>
          <p14:tracePt t="16820" x="7010400" y="5381625"/>
          <p14:tracePt t="16852" x="7010400" y="5394325"/>
          <p14:tracePt t="16860" x="7010400" y="5407025"/>
          <p14:tracePt t="16868" x="6997700" y="5418138"/>
          <p14:tracePt t="16874" x="6985000" y="5418138"/>
          <p14:tracePt t="16890" x="6985000" y="5430838"/>
          <p14:tracePt t="16898" x="6972300" y="5443538"/>
          <p14:tracePt t="16914" x="6972300" y="5456238"/>
          <p14:tracePt t="16922" x="6959600" y="5468938"/>
          <p14:tracePt t="16931" x="6959600" y="5481638"/>
          <p14:tracePt t="16938" x="6959600" y="5494338"/>
          <p14:tracePt t="16948" x="6959600" y="5507038"/>
          <p14:tracePt t="16954" x="6959600" y="5530850"/>
          <p14:tracePt t="16964" x="6959600" y="5543550"/>
          <p14:tracePt t="16970" x="6959600" y="5556250"/>
          <p14:tracePt t="16976" x="6959600" y="5568950"/>
          <p14:tracePt t="16984" x="6959600" y="5581650"/>
          <p14:tracePt t="16992" x="6959600" y="5594350"/>
          <p14:tracePt t="17000" x="6959600" y="5607050"/>
          <p14:tracePt t="17017" x="6959600" y="5619750"/>
          <p14:tracePt t="17024" x="6959600" y="5630863"/>
          <p14:tracePt t="17045" x="6959600" y="5643563"/>
          <p14:tracePt t="17061" x="6959600" y="5656263"/>
          <p14:tracePt t="17068" x="6972300" y="5656263"/>
          <p14:tracePt t="17081" x="6985000" y="5668963"/>
          <p14:tracePt t="17090" x="6997700" y="5668963"/>
          <p14:tracePt t="17111" x="7010400" y="5668963"/>
          <p14:tracePt t="17127" x="7021513" y="5668963"/>
          <p14:tracePt t="17134" x="7034213" y="5668963"/>
          <p14:tracePt t="17146" x="7046913" y="5668963"/>
          <p14:tracePt t="17152" x="7059613" y="5668963"/>
          <p14:tracePt t="17161" x="7085013" y="5668963"/>
          <p14:tracePt t="17168" x="7097713" y="5668963"/>
          <p14:tracePt t="17176" x="7110413" y="5668963"/>
          <p14:tracePt t="17192" x="7134225" y="5656263"/>
          <p14:tracePt t="17200" x="7146925" y="5656263"/>
          <p14:tracePt t="17224" x="7159625" y="5643563"/>
          <p14:tracePt t="17231" x="7172325" y="5643563"/>
          <p14:tracePt t="17252" x="7172325" y="5630863"/>
          <p14:tracePt t="17264" x="7185025" y="5630863"/>
          <p14:tracePt t="17288" x="7185025" y="5619750"/>
          <p14:tracePt t="17297" x="7197725" y="5619750"/>
          <p14:tracePt t="17304" x="7197725" y="5607050"/>
          <p14:tracePt t="17320" x="7197725" y="5581650"/>
          <p14:tracePt t="17328" x="7197725" y="5568950"/>
          <p14:tracePt t="17336" x="7197725" y="5556250"/>
          <p14:tracePt t="17344" x="7197725" y="5530850"/>
          <p14:tracePt t="17352" x="7197725" y="5518150"/>
          <p14:tracePt t="17360" x="7197725" y="5507038"/>
          <p14:tracePt t="17368" x="7197725" y="5481638"/>
          <p14:tracePt t="17376" x="7185025" y="5468938"/>
          <p14:tracePt t="17390" x="7185025" y="5443538"/>
          <p14:tracePt t="17398" x="7172325" y="5443538"/>
          <p14:tracePt t="17406" x="7172325" y="5430838"/>
          <p14:tracePt t="17418" x="7172325" y="5418138"/>
          <p14:tracePt t="17426" x="7159625" y="5407025"/>
          <p14:tracePt t="17433" x="7146925" y="5407025"/>
          <p14:tracePt t="17450" x="7146925" y="5394325"/>
          <p14:tracePt t="17458" x="7134225" y="5394325"/>
          <p14:tracePt t="17466" x="7134225" y="5381625"/>
          <p14:tracePt t="17474" x="7123113" y="5368925"/>
          <p14:tracePt t="17482" x="7123113" y="5356225"/>
          <p14:tracePt t="17490" x="7110413" y="5356225"/>
          <p14:tracePt t="17497" x="7097713" y="5330825"/>
          <p14:tracePt t="17504" x="7085013" y="5330825"/>
          <p14:tracePt t="17514" x="7072313" y="5318125"/>
          <p14:tracePt t="17520" x="7059613" y="5305425"/>
          <p14:tracePt t="17528" x="7059613" y="5294313"/>
          <p14:tracePt t="17536" x="7046913" y="5294313"/>
          <p14:tracePt t="17544" x="7034213" y="5294313"/>
          <p14:tracePt t="17552" x="7034213" y="5281613"/>
          <p14:tracePt t="17560" x="7021513" y="5281613"/>
          <p14:tracePt t="17622" x="7010400" y="5281613"/>
          <p14:tracePt t="17659" x="6997700" y="5281613"/>
          <p14:tracePt t="17666" x="6985000" y="5281613"/>
          <p14:tracePt t="17674" x="6972300" y="5281613"/>
          <p14:tracePt t="17712" x="6959600" y="5281613"/>
          <p14:tracePt t="17732" x="6946900" y="5294313"/>
          <p14:tracePt t="17740" x="6946900" y="5305425"/>
          <p14:tracePt t="17747" x="6934200" y="5318125"/>
          <p14:tracePt t="17756" x="6934200" y="5330825"/>
          <p14:tracePt t="17767" x="6921500" y="5343525"/>
          <p14:tracePt t="17772" x="6910388" y="5356225"/>
          <p14:tracePt t="17781" x="6910388" y="5368925"/>
          <p14:tracePt t="17788" x="6910388" y="5381625"/>
          <p14:tracePt t="17796" x="6910388" y="5407025"/>
          <p14:tracePt t="17804" x="6910388" y="5418138"/>
          <p14:tracePt t="17811" x="6910388" y="5430838"/>
          <p14:tracePt t="17818" x="6910388" y="5456238"/>
          <p14:tracePt t="17826" x="6910388" y="5468938"/>
          <p14:tracePt t="17842" x="6910388" y="5494338"/>
          <p14:tracePt t="17850" x="6910388" y="5507038"/>
          <p14:tracePt t="17858" x="6910388" y="5518150"/>
          <p14:tracePt t="17866" x="6910388" y="5543550"/>
          <p14:tracePt t="17874" x="6921500" y="5543550"/>
          <p14:tracePt t="17881" x="6921500" y="5556250"/>
          <p14:tracePt t="17890" x="6921500" y="5581650"/>
          <p14:tracePt t="17898" x="6934200" y="5581650"/>
          <p14:tracePt t="17904" x="6934200" y="5594350"/>
          <p14:tracePt t="17914" x="6946900" y="5607050"/>
          <p14:tracePt t="17928" x="6959600" y="5619750"/>
          <p14:tracePt t="17936" x="6959600" y="5630863"/>
          <p14:tracePt t="17952" x="6972300" y="5643563"/>
          <p14:tracePt t="17960" x="6972300" y="5656263"/>
          <p14:tracePt t="17977" x="6985000" y="5656263"/>
          <p14:tracePt t="17984" x="6997700" y="5668963"/>
          <p14:tracePt t="18011" x="7010400" y="5681663"/>
          <p14:tracePt t="18062" x="7021513" y="5681663"/>
          <p14:tracePt t="18070" x="7034213" y="5681663"/>
          <p14:tracePt t="18079" x="7046913" y="5681663"/>
          <p14:tracePt t="18086" x="7072313" y="5681663"/>
          <p14:tracePt t="18095" x="7085013" y="5681663"/>
          <p14:tracePt t="18102" x="7085013" y="5668963"/>
          <p14:tracePt t="18108" x="7110413" y="5668963"/>
          <p14:tracePt t="18115" x="7123113" y="5668963"/>
          <p14:tracePt t="18124" x="7134225" y="5656263"/>
          <p14:tracePt t="18140" x="7146925" y="5656263"/>
          <p14:tracePt t="18156" x="7159625" y="5643563"/>
          <p14:tracePt t="18177" x="7172325" y="5630863"/>
          <p14:tracePt t="18192" x="7185025" y="5619750"/>
          <p14:tracePt t="18200" x="7185025" y="5607050"/>
          <p14:tracePt t="18214" x="7185025" y="5594350"/>
          <p14:tracePt t="18218" x="7197725" y="5594350"/>
          <p14:tracePt t="18226" x="7197725" y="5568950"/>
          <p14:tracePt t="18234" x="7197725" y="5556250"/>
          <p14:tracePt t="18242" x="7197725" y="5543550"/>
          <p14:tracePt t="18250" x="7197725" y="5530850"/>
          <p14:tracePt t="18258" x="7197725" y="5507038"/>
          <p14:tracePt t="18274" x="7197725" y="5494338"/>
          <p14:tracePt t="18282" x="7197725" y="5481638"/>
          <p14:tracePt t="18290" x="7197725" y="5468938"/>
          <p14:tracePt t="18306" x="7197725" y="5456238"/>
          <p14:tracePt t="18322" x="7185025" y="5443538"/>
          <p14:tracePt t="18336" x="7172325" y="5430838"/>
          <p14:tracePt t="18356" x="7159625" y="5418138"/>
          <p14:tracePt t="18377" x="7146925" y="5418138"/>
          <p14:tracePt t="18384" x="7146925" y="5407025"/>
          <p14:tracePt t="18392" x="7134225" y="5407025"/>
          <p14:tracePt t="18400" x="7123113" y="5407025"/>
          <p14:tracePt t="18408" x="7110413" y="5407025"/>
          <p14:tracePt t="18424" x="7097713" y="5407025"/>
          <p14:tracePt t="18431" x="7085013" y="5407025"/>
          <p14:tracePt t="18454" x="7072313" y="5407025"/>
          <p14:tracePt t="18466" x="7059613" y="5407025"/>
          <p14:tracePt t="18478" x="7046913" y="5407025"/>
          <p14:tracePt t="18495" x="7034213" y="5407025"/>
          <p14:tracePt t="18514" x="7021513" y="5407025"/>
          <p14:tracePt t="18530" x="7021513" y="5418138"/>
          <p14:tracePt t="18536" x="6997700" y="5418138"/>
          <p14:tracePt t="18556" x="6985000" y="5418138"/>
          <p14:tracePt t="18572" x="6972300" y="5430838"/>
          <p14:tracePt t="18581" x="6972300" y="5443538"/>
          <p14:tracePt t="18597" x="6959600" y="5443538"/>
          <p14:tracePt t="18604" x="6946900" y="5456238"/>
          <p14:tracePt t="18624" x="6946900" y="5468938"/>
          <p14:tracePt t="18631" x="6934200" y="5468938"/>
          <p14:tracePt t="18638" x="6934200" y="5481638"/>
          <p14:tracePt t="18647" x="6934200" y="5494338"/>
          <p14:tracePt t="18654" x="6934200" y="5507038"/>
          <p14:tracePt t="18670" x="6921500" y="5518150"/>
          <p14:tracePt t="18681" x="6921500" y="5530850"/>
          <p14:tracePt t="18697" x="6921500" y="5543550"/>
          <p14:tracePt t="18706" x="6921500" y="5568950"/>
          <p14:tracePt t="18722" x="6921500" y="5581650"/>
          <p14:tracePt t="18731" x="6921500" y="5594350"/>
          <p14:tracePt t="18740" x="6921500" y="5607050"/>
          <p14:tracePt t="18747" x="6934200" y="5619750"/>
          <p14:tracePt t="18764" x="6946900" y="5630863"/>
          <p14:tracePt t="18772" x="6946900" y="5643563"/>
          <p14:tracePt t="18788" x="6959600" y="5656263"/>
          <p14:tracePt t="18804" x="6972300" y="5668963"/>
          <p14:tracePt t="18820" x="6985000" y="5668963"/>
          <p14:tracePt t="18829" x="6997700" y="5694363"/>
          <p14:tracePt t="18836" x="7010400" y="5694363"/>
          <p14:tracePt t="18845" x="7021513" y="5694363"/>
          <p14:tracePt t="18852" x="7034213" y="5694363"/>
          <p14:tracePt t="18868" x="7046913" y="5694363"/>
          <p14:tracePt t="18876" x="7059613" y="5694363"/>
          <p14:tracePt t="18886" x="7072313" y="5694363"/>
          <p14:tracePt t="18895" x="7085013" y="5694363"/>
          <p14:tracePt t="18902" x="7097713" y="5694363"/>
          <p14:tracePt t="18911" x="7110413" y="5694363"/>
          <p14:tracePt t="18918" x="7134225" y="5694363"/>
          <p14:tracePt t="18934" x="7146925" y="5694363"/>
          <p14:tracePt t="18950" x="7159625" y="5694363"/>
          <p14:tracePt t="18958" x="7185025" y="5681663"/>
          <p14:tracePt t="18966" x="7197725" y="5681663"/>
          <p14:tracePt t="18974" x="7210425" y="5668963"/>
          <p14:tracePt t="18981" x="7223125" y="5656263"/>
          <p14:tracePt t="19000" x="7235825" y="5619750"/>
          <p14:tracePt t="19003" x="7235825" y="5607050"/>
          <p14:tracePt t="19014" x="7235825" y="5594350"/>
          <p14:tracePt t="19022" x="7235825" y="5568950"/>
          <p14:tracePt t="19031" x="7235825" y="5556250"/>
          <p14:tracePt t="19038" x="7235825" y="5543550"/>
          <p14:tracePt t="19054" x="7235825" y="5530850"/>
          <p14:tracePt t="19156" x="7223125" y="5530850"/>
          <p14:tracePt t="19172" x="7197725" y="5530850"/>
          <p14:tracePt t="19180" x="7185025" y="5530850"/>
          <p14:tracePt t="19188" x="7172325" y="5530850"/>
          <p14:tracePt t="19197" x="7159625" y="5530850"/>
          <p14:tracePt t="19202" x="7146925" y="5530850"/>
          <p14:tracePt t="19222" x="7134225" y="5530850"/>
          <p14:tracePt t="19274" x="7123113" y="5530850"/>
          <p14:tracePt t="19294" x="7110413" y="5530850"/>
          <p14:tracePt t="19308" x="7097713" y="5530850"/>
          <p14:tracePt t="19316" x="7085013" y="5543550"/>
          <p14:tracePt t="19324" x="7085013" y="5556250"/>
          <p14:tracePt t="19331" x="7072313" y="5556250"/>
          <p14:tracePt t="19340" x="7059613" y="5568950"/>
          <p14:tracePt t="19348" x="7046913" y="5581650"/>
          <p14:tracePt t="19356" x="7046913" y="5594350"/>
          <p14:tracePt t="19372" x="7034213" y="5607050"/>
          <p14:tracePt t="19381" x="7034213" y="5619750"/>
          <p14:tracePt t="19388" x="7034213" y="5630863"/>
          <p14:tracePt t="19397" x="7034213" y="5643563"/>
          <p14:tracePt t="19404" x="7034213" y="5656263"/>
          <p14:tracePt t="19411" x="7034213" y="5668963"/>
          <p14:tracePt t="19434" x="7034213" y="5681663"/>
          <p14:tracePt t="19454" x="7046913" y="5681663"/>
          <p14:tracePt t="19462" x="7046913" y="5694363"/>
          <p14:tracePt t="19480" x="7072313" y="5707063"/>
          <p14:tracePt t="19486" x="7085013" y="5707063"/>
          <p14:tracePt t="19494" x="7097713" y="5719763"/>
          <p14:tracePt t="19504" x="7123113" y="5719763"/>
          <p14:tracePt t="19511" x="7134225" y="5719763"/>
          <p14:tracePt t="19518" x="7146925" y="5732463"/>
          <p14:tracePt t="19526" x="7172325" y="5732463"/>
          <p14:tracePt t="19534" x="7185025" y="5732463"/>
          <p14:tracePt t="19542" x="7197725" y="5732463"/>
          <p14:tracePt t="19552" x="7223125" y="5732463"/>
          <p14:tracePt t="19560" x="7223125" y="5707063"/>
          <p14:tracePt t="19568" x="7246938" y="5707063"/>
          <p14:tracePt t="19576" x="7259638" y="5694363"/>
          <p14:tracePt t="19584" x="7272338" y="5681663"/>
          <p14:tracePt t="19592" x="7285038" y="5656263"/>
          <p14:tracePt t="19600" x="7297738" y="5643563"/>
          <p14:tracePt t="19608" x="7297738" y="5630863"/>
          <p14:tracePt t="19616" x="7310438" y="5607050"/>
          <p14:tracePt t="19624" x="7310438" y="5594350"/>
          <p14:tracePt t="19634" x="7310438" y="5581650"/>
          <p14:tracePt t="19642" x="7310438" y="5556250"/>
          <p14:tracePt t="19650" x="7310438" y="5543550"/>
          <p14:tracePt t="19658" x="7310438" y="5530850"/>
          <p14:tracePt t="19665" x="7310438" y="5507038"/>
          <p14:tracePt t="19674" x="7297738" y="5507038"/>
          <p14:tracePt t="19690" x="7285038" y="5494338"/>
          <p14:tracePt t="19754" x="7272338" y="5494338"/>
          <p14:tracePt t="19766" x="7259638" y="5494338"/>
          <p14:tracePt t="19792" x="7246938" y="5507038"/>
          <p14:tracePt t="19804" x="7246938" y="5518150"/>
          <p14:tracePt t="19836" x="7246938" y="5530850"/>
          <p14:tracePt t="19921" x="7259638" y="5530850"/>
          <p14:tracePt t="19940" x="7259638" y="5518150"/>
          <p14:tracePt t="19952" x="7259638" y="5507038"/>
          <p14:tracePt t="19961" x="7259638" y="5494338"/>
          <p14:tracePt t="19968" x="7259638" y="5481638"/>
          <p14:tracePt t="19976" x="7259638" y="5468938"/>
          <p14:tracePt t="19984" x="7259638" y="5430838"/>
          <p14:tracePt t="19992" x="7246938" y="5394325"/>
          <p14:tracePt t="20002" x="7246938" y="5356225"/>
          <p14:tracePt t="20016" x="7210425" y="5305425"/>
          <p14:tracePt t="20024" x="7185025" y="5281613"/>
          <p14:tracePt t="20032" x="7172325" y="5230813"/>
          <p14:tracePt t="20040" x="7159625" y="5205413"/>
          <p14:tracePt t="20048" x="7146925" y="5181600"/>
          <p14:tracePt t="20056" x="7146925" y="5168900"/>
          <p14:tracePt t="20065" x="7134225" y="5156200"/>
          <p14:tracePt t="20074" x="7134225" y="5143500"/>
          <p14:tracePt t="20182" x="7146925" y="5143500"/>
          <p14:tracePt t="20189" x="7159625" y="5143500"/>
          <p14:tracePt t="20298" x="7172325" y="5143500"/>
          <p14:tracePt t="20310" x="7172325" y="5130800"/>
          <p14:tracePt t="20316" x="7172325" y="5118100"/>
          <p14:tracePt t="20352" x="7172325" y="5105400"/>
          <p14:tracePt t="20368" x="7172325" y="5092700"/>
          <p14:tracePt t="20376" x="7172325" y="5068888"/>
          <p14:tracePt t="20384" x="7159625" y="5056188"/>
          <p14:tracePt t="20392" x="7146925" y="5018088"/>
          <p14:tracePt t="20400" x="7123113" y="5005388"/>
          <p14:tracePt t="20408" x="7097713" y="4992688"/>
          <p14:tracePt t="20415" x="7072313" y="4968875"/>
          <p14:tracePt t="20422" x="7021513" y="4943475"/>
          <p14:tracePt t="20431" x="6972300" y="4930775"/>
          <p14:tracePt t="20438" x="6910388" y="4905375"/>
          <p14:tracePt t="20448" x="6834188" y="4879975"/>
          <p14:tracePt t="20454" x="6759575" y="4830763"/>
          <p14:tracePt t="20464" x="6646863" y="4743450"/>
          <p14:tracePt t="20470" x="6534150" y="4656138"/>
          <p14:tracePt t="20478" x="6396038" y="4530725"/>
          <p14:tracePt t="20486" x="6183313" y="4354513"/>
          <p14:tracePt t="20494" x="5957888" y="4179888"/>
          <p14:tracePt t="20502" x="5719763" y="4029075"/>
          <p14:tracePt t="20511" x="5483225" y="3841750"/>
          <p14:tracePt t="20518" x="5245100" y="3692525"/>
          <p14:tracePt t="20524" x="5045075" y="3479800"/>
          <p14:tracePt t="20534" x="4832350" y="3316288"/>
          <p14:tracePt t="20540" x="4619625" y="3178175"/>
          <p14:tracePt t="20548" x="4394200" y="3054350"/>
          <p14:tracePt t="20556" x="4168775" y="2928938"/>
          <p14:tracePt t="20564" x="3856038" y="2816225"/>
          <p14:tracePt t="20572" x="3554413" y="2678113"/>
          <p14:tracePt t="20580" x="3292475" y="2527300"/>
          <p14:tracePt t="20588" x="3092450" y="2390775"/>
          <p14:tracePt t="20597" x="2941638" y="2278063"/>
          <p14:tracePt t="20604" x="2828925" y="2178050"/>
          <p14:tracePt t="20614" x="2741613" y="2089150"/>
          <p14:tracePt t="20620" x="2641600" y="2014538"/>
          <p14:tracePt t="20628" x="2541588" y="1952625"/>
          <p14:tracePt t="20634" x="2452688" y="1901825"/>
          <p14:tracePt t="20642" x="2365375" y="1801813"/>
          <p14:tracePt t="20650" x="2303463" y="1727200"/>
          <p14:tracePt t="20658" x="2265363" y="1689100"/>
          <p14:tracePt t="20665" x="2239963" y="1639888"/>
          <p14:tracePt t="20674" x="2216150" y="1601788"/>
          <p14:tracePt t="20682" x="2190750" y="1539875"/>
          <p14:tracePt t="20690" x="2165350" y="1489075"/>
          <p14:tracePt t="20698" x="2127250" y="1414463"/>
          <p14:tracePt t="20706" x="2090738" y="1339850"/>
          <p14:tracePt t="20714" x="2039938" y="1276350"/>
          <p14:tracePt t="20722" x="2003425" y="1238250"/>
          <p14:tracePt t="20728" x="1965325" y="1189038"/>
          <p14:tracePt t="20736" x="1914525" y="1114425"/>
          <p14:tracePt t="20744" x="1852613" y="1038225"/>
          <p14:tracePt t="20753" x="1801813" y="989013"/>
          <p14:tracePt t="20760" x="1778000" y="963613"/>
          <p14:tracePt t="20769" x="1778000" y="950913"/>
          <p14:tracePt t="20776" x="1765300" y="938213"/>
          <p14:tracePt t="20784" x="1765300" y="925513"/>
          <p14:tracePt t="20792" x="1739900" y="889000"/>
          <p14:tracePt t="20800" x="1727200" y="863600"/>
          <p14:tracePt t="20808" x="1689100" y="812800"/>
          <p14:tracePt t="20816" x="1652588" y="750888"/>
          <p14:tracePt t="20824" x="1577975" y="676275"/>
          <p14:tracePt t="20830" x="1476375" y="588963"/>
          <p14:tracePt t="20838" x="1376363" y="487363"/>
          <p14:tracePt t="20847" x="1263650" y="400050"/>
          <p14:tracePt t="20854" x="1150938" y="312738"/>
          <p14:tracePt t="20865" x="1050925" y="238125"/>
          <p14:tracePt t="20870" x="938213" y="187325"/>
          <p14:tracePt t="20878" x="838200" y="150813"/>
          <p14:tracePt t="20886" x="712788" y="125413"/>
          <p14:tracePt t="20894" x="612775" y="100013"/>
          <p14:tracePt t="20902" x="512763" y="74613"/>
          <p14:tracePt t="20910" x="400050" y="38100"/>
          <p14:tracePt t="20919" x="312738" y="12700"/>
        </p14:tracePtLst>
      </p14:laserTrace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CT scan bụng chậu</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pic>
        <p:nvPicPr>
          <p:cNvPr id="11" name="Content Placeholder 10">
            <a:extLst>
              <a:ext uri="{FF2B5EF4-FFF2-40B4-BE49-F238E27FC236}">
                <a16:creationId xmlns:a16="http://schemas.microsoft.com/office/drawing/2014/main" id="{A0C81D24-1052-4725-83C4-BE7C260FA417}"/>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rcRect/>
          <a:stretch>
            <a:fillRect/>
          </a:stretch>
        </p:blipFill>
        <p:spPr bwMode="auto">
          <a:xfrm>
            <a:off x="3581400" y="1693273"/>
            <a:ext cx="4852595" cy="4790382"/>
          </a:xfrm>
          <a:prstGeom prst="rect">
            <a:avLst/>
          </a:prstGeom>
          <a:noFill/>
          <a:ln>
            <a:noFill/>
          </a:ln>
        </p:spPr>
      </p:pic>
      <p:pic>
        <p:nvPicPr>
          <p:cNvPr id="8" name="Audio 7">
            <a:hlinkClick r:id="" action="ppaction://media"/>
            <a:extLst>
              <a:ext uri="{FF2B5EF4-FFF2-40B4-BE49-F238E27FC236}">
                <a16:creationId xmlns:a16="http://schemas.microsoft.com/office/drawing/2014/main" id="{F586B4D5-6F3D-400C-B80A-D8937C4034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8458449"/>
      </p:ext>
    </p:extLst>
  </p:cSld>
  <p:clrMapOvr>
    <a:masterClrMapping/>
  </p:clrMapOvr>
  <mc:AlternateContent xmlns:mc="http://schemas.openxmlformats.org/markup-compatibility/2006" xmlns:p14="http://schemas.microsoft.com/office/powerpoint/2010/main">
    <mc:Choice Requires="p14">
      <p:transition spd="slow" p14:dur="2000" advTm="45317"/>
    </mc:Choice>
    <mc:Fallback xmlns="">
      <p:transition spd="slow" advTm="45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8804" x="3792538" y="638175"/>
          <p14:tracePt t="18809" x="3756025" y="925513"/>
          <p14:tracePt t="18817" x="3717925" y="1339850"/>
          <p14:tracePt t="18825" x="3679825" y="1701800"/>
          <p14:tracePt t="18833" x="3643313" y="2052638"/>
          <p14:tracePt t="18842" x="3617913" y="2339975"/>
          <p14:tracePt t="18849" x="3605213" y="2503488"/>
          <p14:tracePt t="18857" x="3592513" y="2616200"/>
          <p14:tracePt t="18865" x="3592513" y="2690813"/>
          <p14:tracePt t="18875" x="3592513" y="2752725"/>
          <p14:tracePt t="18879" x="3592513" y="2828925"/>
          <p14:tracePt t="18887" x="3605213" y="2878138"/>
          <p14:tracePt t="18895" x="3617913" y="2916238"/>
          <p14:tracePt t="18903" x="3654425" y="2978150"/>
          <p14:tracePt t="18911" x="3705225" y="3041650"/>
          <p14:tracePt t="18919" x="3756025" y="3065463"/>
          <p14:tracePt t="18928" x="3805238" y="3090863"/>
          <p14:tracePt t="18935" x="3843338" y="3116263"/>
          <p14:tracePt t="18943" x="3892550" y="3141663"/>
          <p14:tracePt t="18951" x="3930650" y="3154363"/>
          <p14:tracePt t="18959" x="3956050" y="3178175"/>
          <p14:tracePt t="18967" x="3979863" y="3190875"/>
          <p14:tracePt t="18978" x="4005263" y="3203575"/>
          <p14:tracePt t="18983" x="4017963" y="3216275"/>
          <p14:tracePt t="18992" x="4043363" y="3216275"/>
          <p14:tracePt t="18997" x="4056063" y="3241675"/>
          <p14:tracePt t="19005" x="4068763" y="3241675"/>
          <p14:tracePt t="19013" x="4092575" y="3254375"/>
          <p14:tracePt t="19021" x="4130675" y="3278188"/>
          <p14:tracePt t="19029" x="4168775" y="3278188"/>
          <p14:tracePt t="19037" x="4192588" y="3278188"/>
          <p14:tracePt t="19045" x="4217988" y="3303588"/>
          <p14:tracePt t="19053" x="4243388" y="3316288"/>
          <p14:tracePt t="19061" x="4256088" y="3328988"/>
          <p14:tracePt t="19069" x="4281488" y="3341688"/>
          <p14:tracePt t="19077" x="4305300" y="3403600"/>
          <p14:tracePt t="19085" x="4381500" y="3479800"/>
          <p14:tracePt t="19092" x="4443413" y="3554413"/>
          <p14:tracePt t="19099" x="4530725" y="3616325"/>
          <p14:tracePt t="19107" x="4606925" y="3692525"/>
          <p14:tracePt t="19115" x="4694238" y="3729038"/>
          <p14:tracePt t="19125" x="4781550" y="3754438"/>
          <p14:tracePt t="19131" x="4868863" y="3779838"/>
          <p14:tracePt t="19142" x="4945063" y="3803650"/>
          <p14:tracePt t="19147" x="4981575" y="3816350"/>
          <p14:tracePt t="19155" x="5019675" y="3816350"/>
          <p14:tracePt t="19163" x="5045075" y="3816350"/>
          <p14:tracePt t="19172" x="5057775" y="3803650"/>
          <p14:tracePt t="19179" x="5081588" y="3792538"/>
          <p14:tracePt t="19187" x="5094288" y="3779838"/>
          <p14:tracePt t="19193" x="5119688" y="3767138"/>
          <p14:tracePt t="19201" x="5132388" y="3767138"/>
          <p14:tracePt t="19209" x="5145088" y="3754438"/>
          <p14:tracePt t="19218" x="5170488" y="3729038"/>
          <p14:tracePt t="19225" x="5181600" y="3716338"/>
          <p14:tracePt t="19233" x="5207000" y="3703638"/>
          <p14:tracePt t="19242" x="5245100" y="3679825"/>
          <p14:tracePt t="19249" x="5270500" y="3667125"/>
          <p14:tracePt t="19257" x="5294313" y="3641725"/>
          <p14:tracePt t="19265" x="5319713" y="3629025"/>
          <p14:tracePt t="19275" x="5357813" y="3603625"/>
          <p14:tracePt t="19281" x="5383213" y="3590925"/>
          <p14:tracePt t="19292" x="5394325" y="3579813"/>
          <p14:tracePt t="19297" x="5419725" y="3554413"/>
          <p14:tracePt t="19303" x="5432425" y="3554413"/>
          <p14:tracePt t="19311" x="5445125" y="3541713"/>
          <p14:tracePt t="19319" x="5470525" y="3529013"/>
          <p14:tracePt t="19327" x="5483225" y="3529013"/>
          <p14:tracePt t="19335" x="5495925" y="3516313"/>
          <p14:tracePt t="19343" x="5519738" y="3503613"/>
          <p14:tracePt t="19351" x="5532438" y="3503613"/>
          <p14:tracePt t="19359" x="5557838" y="3479800"/>
          <p14:tracePt t="19367" x="5570538" y="3467100"/>
          <p14:tracePt t="19375" x="5583238" y="3441700"/>
          <p14:tracePt t="19383" x="5607050" y="3429000"/>
          <p14:tracePt t="19392" x="5619750" y="3403600"/>
          <p14:tracePt t="19397" x="5645150" y="3390900"/>
          <p14:tracePt t="19406" x="5657850" y="3367088"/>
          <p14:tracePt t="19413" x="5683250" y="3341688"/>
          <p14:tracePt t="19422" x="5695950" y="3316288"/>
          <p14:tracePt t="19430" x="5719763" y="3303588"/>
          <p14:tracePt t="19437" x="5745163" y="3267075"/>
          <p14:tracePt t="19445" x="5770563" y="3241675"/>
          <p14:tracePt t="19453" x="5795963" y="3228975"/>
          <p14:tracePt t="19461" x="5821363" y="3190875"/>
          <p14:tracePt t="19469" x="5832475" y="3178175"/>
          <p14:tracePt t="19477" x="5857875" y="3165475"/>
          <p14:tracePt t="19485" x="5870575" y="3141663"/>
          <p14:tracePt t="19494" x="5895975" y="3128963"/>
          <p14:tracePt t="19499" x="5895975" y="3103563"/>
          <p14:tracePt t="19507" x="5908675" y="3103563"/>
          <p14:tracePt t="19515" x="5921375" y="3078163"/>
          <p14:tracePt t="19525" x="5921375" y="3054350"/>
          <p14:tracePt t="19531" x="5932488" y="3041650"/>
          <p14:tracePt t="19542" x="5932488" y="3028950"/>
          <p14:tracePt t="19548" x="5945188" y="3003550"/>
          <p14:tracePt t="19556" x="5945188" y="2978150"/>
          <p14:tracePt t="19563" x="5945188" y="2965450"/>
          <p14:tracePt t="19571" x="5945188" y="2952750"/>
          <p14:tracePt t="19579" x="5957888" y="2928938"/>
          <p14:tracePt t="19587" x="5957888" y="2916238"/>
          <p14:tracePt t="19595" x="5957888" y="2903538"/>
          <p14:tracePt t="19603" x="5970588" y="2865438"/>
          <p14:tracePt t="19609" x="5970588" y="2852738"/>
          <p14:tracePt t="19617" x="5970588" y="2840038"/>
          <p14:tracePt t="19625" x="5970588" y="2828925"/>
          <p14:tracePt t="19633" x="5970588" y="2816225"/>
          <p14:tracePt t="19642" x="5970588" y="2803525"/>
          <p14:tracePt t="19649" x="5957888" y="2778125"/>
          <p14:tracePt t="19665" x="5945188" y="2765425"/>
          <p14:tracePt t="19675" x="5945188" y="2752725"/>
          <p14:tracePt t="19681" x="5921375" y="2740025"/>
          <p14:tracePt t="19697" x="5908675" y="2740025"/>
          <p14:tracePt t="19706" x="5895975" y="2728913"/>
          <p14:tracePt t="19711" x="5883275" y="2716213"/>
          <p14:tracePt t="19719" x="5870575" y="2716213"/>
          <p14:tracePt t="19727" x="5857875" y="2716213"/>
          <p14:tracePt t="19735" x="5845175" y="2703513"/>
          <p14:tracePt t="19743" x="5832475" y="2703513"/>
          <p14:tracePt t="19751" x="5821363" y="2690813"/>
          <p14:tracePt t="19759" x="5795963" y="2678113"/>
          <p14:tracePt t="19767" x="5783263" y="2678113"/>
          <p14:tracePt t="19775" x="5757863" y="2652713"/>
          <p14:tracePt t="19783" x="5745163" y="2640013"/>
          <p14:tracePt t="19792" x="5732463" y="2640013"/>
          <p14:tracePt t="19799" x="5708650" y="2627313"/>
          <p14:tracePt t="19807" x="5695950" y="2616200"/>
          <p14:tracePt t="19815" x="5670550" y="2616200"/>
          <p14:tracePt t="19822" x="5632450" y="2603500"/>
          <p14:tracePt t="19829" x="5583238" y="2578100"/>
          <p14:tracePt t="19837" x="5545138" y="2578100"/>
          <p14:tracePt t="19845" x="5507038" y="2565400"/>
          <p14:tracePt t="19853" x="5470525" y="2552700"/>
          <p14:tracePt t="19861" x="5445125" y="2540000"/>
          <p14:tracePt t="19869" x="5419725" y="2540000"/>
          <p14:tracePt t="19877" x="5407025" y="2540000"/>
          <p14:tracePt t="19885" x="5383213" y="2540000"/>
          <p14:tracePt t="19893" x="5370513" y="2540000"/>
          <p14:tracePt t="19901" x="5357813" y="2540000"/>
          <p14:tracePt t="19909" x="5332413" y="2540000"/>
          <p14:tracePt t="19915" x="5319713" y="2552700"/>
          <p14:tracePt t="19925" x="5307013" y="2552700"/>
          <p14:tracePt t="19931" x="5281613" y="2565400"/>
          <p14:tracePt t="19942" x="5270500" y="2565400"/>
          <p14:tracePt t="19947" x="5257800" y="2578100"/>
          <p14:tracePt t="19956" x="5232400" y="2578100"/>
          <p14:tracePt t="19963" x="5219700" y="2590800"/>
          <p14:tracePt t="19972" x="5194300" y="2616200"/>
          <p14:tracePt t="19979" x="5157788" y="2616200"/>
          <p14:tracePt t="19988" x="5145088" y="2627313"/>
          <p14:tracePt t="19995" x="5132388" y="2640013"/>
          <p14:tracePt t="20003" x="5106988" y="2652713"/>
          <p14:tracePt t="20012" x="5094288" y="2665413"/>
          <p14:tracePt t="20019" x="5068888" y="2690813"/>
          <p14:tracePt t="20025" x="5057775" y="2703513"/>
          <p14:tracePt t="20033" x="5045075" y="2728913"/>
          <p14:tracePt t="20042" x="5032375" y="2740025"/>
          <p14:tracePt t="20049" x="5006975" y="2765425"/>
          <p14:tracePt t="20057" x="5006975" y="2778125"/>
          <p14:tracePt t="20065" x="4981575" y="2803525"/>
          <p14:tracePt t="20075" x="4968875" y="2828925"/>
          <p14:tracePt t="20081" x="4945063" y="2865438"/>
          <p14:tracePt t="20092" x="4932363" y="2890838"/>
          <p14:tracePt t="20097" x="4906963" y="2928938"/>
          <p14:tracePt t="20105" x="4894263" y="2965450"/>
          <p14:tracePt t="20113" x="4894263" y="2990850"/>
          <p14:tracePt t="20122" x="4881563" y="3028950"/>
          <p14:tracePt t="20127" x="4881563" y="3065463"/>
          <p14:tracePt t="20135" x="4881563" y="3103563"/>
          <p14:tracePt t="20143" x="4881563" y="3116263"/>
          <p14:tracePt t="20151" x="4881563" y="3128963"/>
          <p14:tracePt t="20159" x="4881563" y="3154363"/>
          <p14:tracePt t="20167" x="4906963" y="3165475"/>
          <p14:tracePt t="20175" x="4919663" y="3178175"/>
          <p14:tracePt t="20183" x="4932363" y="3178175"/>
          <p14:tracePt t="20199" x="4945063" y="3178175"/>
          <p14:tracePt t="20215" x="4956175" y="3178175"/>
          <p14:tracePt t="20225" x="4968875" y="3165475"/>
          <p14:tracePt t="20231" x="4994275" y="3154363"/>
          <p14:tracePt t="20237" x="5006975" y="3141663"/>
          <p14:tracePt t="20245" x="5019675" y="3116263"/>
          <p14:tracePt t="20253" x="5057775" y="3103563"/>
          <p14:tracePt t="20261" x="5094288" y="3078163"/>
          <p14:tracePt t="20269" x="5106988" y="3065463"/>
          <p14:tracePt t="20277" x="5145088" y="3041650"/>
          <p14:tracePt t="20285" x="5170488" y="3028950"/>
          <p14:tracePt t="20293" x="5194300" y="3003550"/>
          <p14:tracePt t="20301" x="5219700" y="2990850"/>
          <p14:tracePt t="20309" x="5257800" y="2965450"/>
          <p14:tracePt t="20317" x="5281613" y="2952750"/>
          <p14:tracePt t="20325" x="5294313" y="2928938"/>
          <p14:tracePt t="20333" x="5319713" y="2928938"/>
          <p14:tracePt t="20347" x="5332413" y="2916238"/>
          <p14:tracePt t="20363" x="5332413" y="2903538"/>
          <p14:tracePt t="20445" x="5332413" y="2890838"/>
          <p14:tracePt t="20461" x="5319713" y="2890838"/>
          <p14:tracePt t="20469" x="5307013" y="2890838"/>
          <p14:tracePt t="20477" x="5307013" y="2878138"/>
          <p14:tracePt t="20485" x="5294313" y="2878138"/>
          <p14:tracePt t="20509" x="5281613" y="2878138"/>
          <p14:tracePt t="20517" x="5270500" y="2878138"/>
          <p14:tracePt t="20525" x="5257800" y="2878138"/>
          <p14:tracePt t="20542" x="5245100" y="2878138"/>
          <p14:tracePt t="20549" x="5232400" y="2878138"/>
          <p14:tracePt t="20556" x="5219700" y="2878138"/>
          <p14:tracePt t="20563" x="5194300" y="2865438"/>
          <p14:tracePt t="20572" x="5170488" y="2852738"/>
          <p14:tracePt t="20579" x="5119688" y="2840038"/>
          <p14:tracePt t="20587" x="5081588" y="2840038"/>
          <p14:tracePt t="20595" x="5057775" y="2840038"/>
          <p14:tracePt t="20603" x="5032375" y="2840038"/>
          <p14:tracePt t="20611" x="5006975" y="2840038"/>
          <p14:tracePt t="20619" x="4981575" y="2840038"/>
          <p14:tracePt t="20627" x="4945063" y="2840038"/>
          <p14:tracePt t="20635" x="4906963" y="2840038"/>
          <p14:tracePt t="20643" x="4868863" y="2840038"/>
          <p14:tracePt t="20649" x="4843463" y="2840038"/>
          <p14:tracePt t="20659" x="4806950" y="2852738"/>
          <p14:tracePt t="20665" x="4794250" y="2852738"/>
          <p14:tracePt t="20673" x="4768850" y="2865438"/>
          <p14:tracePt t="20681" x="4756150" y="2865438"/>
          <p14:tracePt t="20691" x="4743450" y="2865438"/>
          <p14:tracePt t="20698" x="4732338" y="2878138"/>
          <p14:tracePt t="20706" x="4719638" y="2890838"/>
          <p14:tracePt t="20713" x="4719638" y="2903538"/>
          <p14:tracePt t="20722" x="4706938" y="2903538"/>
          <p14:tracePt t="20729" x="4706938" y="2928938"/>
          <p14:tracePt t="20737" x="4694238" y="2941638"/>
          <p14:tracePt t="20745" x="4694238" y="2952750"/>
          <p14:tracePt t="20753" x="4681538" y="2978150"/>
          <p14:tracePt t="20760" x="4681538" y="2990850"/>
          <p14:tracePt t="20767" x="4668838" y="3003550"/>
          <p14:tracePt t="20775" x="4668838" y="3028950"/>
          <p14:tracePt t="20783" x="4656138" y="3054350"/>
          <p14:tracePt t="20792" x="4656138" y="3065463"/>
          <p14:tracePt t="20799" x="4656138" y="3078163"/>
          <p14:tracePt t="20808" x="4656138" y="3090863"/>
          <p14:tracePt t="20815" x="4656138" y="3103563"/>
          <p14:tracePt t="20823" x="4681538" y="3116263"/>
          <p14:tracePt t="20831" x="4694238" y="3128963"/>
          <p14:tracePt t="20842" x="4719638" y="3154363"/>
          <p14:tracePt t="20847" x="4732338" y="3165475"/>
          <p14:tracePt t="20855" x="4743450" y="3190875"/>
          <p14:tracePt t="20861" x="4781550" y="3190875"/>
          <p14:tracePt t="20869" x="4794250" y="3190875"/>
          <p14:tracePt t="20878" x="4806950" y="3203575"/>
          <p14:tracePt t="20885" x="4832350" y="3216275"/>
          <p14:tracePt t="20893" x="4843463" y="3216275"/>
          <p14:tracePt t="20901" x="4856163" y="3216275"/>
          <p14:tracePt t="20909" x="4868863" y="3216275"/>
          <p14:tracePt t="20917" x="4894263" y="3216275"/>
          <p14:tracePt t="20925" x="4906963" y="3216275"/>
          <p14:tracePt t="20933" x="4919663" y="3216275"/>
          <p14:tracePt t="20942" x="4945063" y="3203575"/>
          <p14:tracePt t="20949" x="4956175" y="3190875"/>
          <p14:tracePt t="20959" x="4981575" y="3178175"/>
          <p14:tracePt t="20965" x="4994275" y="3165475"/>
          <p14:tracePt t="20973" x="5019675" y="3165475"/>
          <p14:tracePt t="20995" x="5057775" y="3141663"/>
          <p14:tracePt t="20998" x="5068888" y="3128963"/>
          <p14:tracePt t="21006" x="5094288" y="3116263"/>
          <p14:tracePt t="21013" x="5106988" y="3090863"/>
          <p14:tracePt t="21022" x="5132388" y="3078163"/>
          <p14:tracePt t="21029" x="5157788" y="3054350"/>
          <p14:tracePt t="21037" x="5170488" y="3041650"/>
          <p14:tracePt t="21045" x="5194300" y="3016250"/>
          <p14:tracePt t="21053" x="5219700" y="3003550"/>
          <p14:tracePt t="21061" x="5232400" y="2978150"/>
          <p14:tracePt t="21069" x="5270500" y="2965450"/>
          <p14:tracePt t="21075" x="5294313" y="2941638"/>
          <p14:tracePt t="21083" x="5307013" y="2941638"/>
          <p14:tracePt t="21091" x="5332413" y="2916238"/>
          <p14:tracePt t="21099" x="5345113" y="2903538"/>
          <p14:tracePt t="21109" x="5357813" y="2890838"/>
          <p14:tracePt t="21115" x="5370513" y="2890838"/>
          <p14:tracePt t="21123" x="5370513" y="2878138"/>
          <p14:tracePt t="21467" x="5383213" y="2878138"/>
          <p14:tracePt t="21481" x="5394325" y="2865438"/>
          <p14:tracePt t="21482" x="5419725" y="2865438"/>
          <p14:tracePt t="21494" x="5432425" y="2852738"/>
          <p14:tracePt t="21498" x="5445125" y="2852738"/>
          <p14:tracePt t="21506" x="5470525" y="2840038"/>
          <p14:tracePt t="21511" x="5483225" y="2840038"/>
          <p14:tracePt t="21519" x="5495925" y="2828925"/>
          <p14:tracePt t="21527" x="5507038" y="2816225"/>
          <p14:tracePt t="21535" x="5519738" y="2816225"/>
          <p14:tracePt t="21543" x="5532438" y="2803525"/>
          <p14:tracePt t="21551" x="5545138" y="2790825"/>
          <p14:tracePt t="21559" x="5557838" y="2778125"/>
          <p14:tracePt t="21567" x="5570538" y="2765425"/>
          <p14:tracePt t="21577" x="5583238" y="2752725"/>
          <p14:tracePt t="21583" x="5595938" y="2728913"/>
          <p14:tracePt t="21591" x="5607050" y="2716213"/>
          <p14:tracePt t="21599" x="5607050" y="2690813"/>
          <p14:tracePt t="21608" x="5619750" y="2678113"/>
          <p14:tracePt t="21613" x="5619750" y="2665413"/>
          <p14:tracePt t="21621" x="5619750" y="2640013"/>
          <p14:tracePt t="21629" x="5607050" y="2627313"/>
          <p14:tracePt t="21645" x="5595938" y="2616200"/>
          <p14:tracePt t="21653" x="5583238" y="2603500"/>
          <p14:tracePt t="21661" x="5570538" y="2603500"/>
          <p14:tracePt t="21670" x="5557838" y="2603500"/>
          <p14:tracePt t="21677" x="5545138" y="2590800"/>
          <p14:tracePt t="21685" x="5519738" y="2578100"/>
          <p14:tracePt t="21693" x="5507038" y="2578100"/>
          <p14:tracePt t="21701" x="5495925" y="2578100"/>
          <p14:tracePt t="21708" x="5470525" y="2578100"/>
          <p14:tracePt t="21715" x="5445125" y="2565400"/>
          <p14:tracePt t="21725" x="5419725" y="2565400"/>
          <p14:tracePt t="21731" x="5394325" y="2565400"/>
          <p14:tracePt t="21740" x="5357813" y="2552700"/>
          <p14:tracePt t="21747" x="5332413" y="2552700"/>
          <p14:tracePt t="21756" x="5294313" y="2552700"/>
          <p14:tracePt t="21763" x="5257800" y="2565400"/>
          <p14:tracePt t="21772" x="5232400" y="2565400"/>
          <p14:tracePt t="21779" x="5219700" y="2565400"/>
          <p14:tracePt t="21787" x="5207000" y="2565400"/>
          <p14:tracePt t="21795" x="5181600" y="2565400"/>
          <p14:tracePt t="21804" x="5170488" y="2578100"/>
          <p14:tracePt t="21812" x="5157788" y="2578100"/>
          <p14:tracePt t="21817" x="5132388" y="2590800"/>
          <p14:tracePt t="21833" x="5106988" y="2603500"/>
          <p14:tracePt t="21841" x="5094288" y="2616200"/>
          <p14:tracePt t="21849" x="5081588" y="2627313"/>
          <p14:tracePt t="21861" x="5057775" y="2652713"/>
          <p14:tracePt t="21865" x="5045075" y="2665413"/>
          <p14:tracePt t="21875" x="5019675" y="2678113"/>
          <p14:tracePt t="21881" x="5006975" y="2703513"/>
          <p14:tracePt t="21891" x="4994275" y="2703513"/>
          <p14:tracePt t="21897" x="4981575" y="2728913"/>
          <p14:tracePt t="21906" x="4968875" y="2740025"/>
          <p14:tracePt t="21913" x="4956175" y="2752725"/>
          <p14:tracePt t="21919" x="4945063" y="2752725"/>
          <p14:tracePt t="21927" x="4945063" y="2778125"/>
          <p14:tracePt t="21943" x="4945063" y="2790825"/>
          <p14:tracePt t="21951" x="4932363" y="2790825"/>
          <p14:tracePt t="21968" x="4932363" y="2803525"/>
          <p14:tracePt t="21975" x="4932363" y="2816225"/>
          <p14:tracePt t="21983" x="4919663" y="2816225"/>
          <p14:tracePt t="21991" x="4919663" y="2828925"/>
          <p14:tracePt t="21999" x="4906963" y="2840038"/>
          <p14:tracePt t="22015" x="4906963" y="2865438"/>
          <p14:tracePt t="22025" x="4894263" y="2878138"/>
          <p14:tracePt t="22029" x="4881563" y="2890838"/>
          <p14:tracePt t="22041" x="4881563" y="2916238"/>
          <p14:tracePt t="22045" x="4868863" y="2928938"/>
          <p14:tracePt t="22054" x="4856163" y="2952750"/>
          <p14:tracePt t="22061" x="4856163" y="2965450"/>
          <p14:tracePt t="22070" x="4856163" y="2978150"/>
          <p14:tracePt t="22077" x="4856163" y="2990850"/>
          <p14:tracePt t="22085" x="4843463" y="3003550"/>
          <p14:tracePt t="22093" x="4843463" y="3016250"/>
          <p14:tracePt t="22101" x="4832350" y="3028950"/>
          <p14:tracePt t="22117" x="4832350" y="3041650"/>
          <p14:tracePt t="22125" x="4832350" y="3054350"/>
          <p14:tracePt t="22131" x="4832350" y="3065463"/>
          <p14:tracePt t="22141" x="4819650" y="3065463"/>
          <p14:tracePt t="22147" x="4819650" y="3090863"/>
          <p14:tracePt t="22156" x="4806950" y="3103563"/>
          <p14:tracePt t="22164" x="4781550" y="3116263"/>
          <p14:tracePt t="22172" x="4781550" y="3141663"/>
          <p14:tracePt t="22179" x="4768850" y="3154363"/>
          <p14:tracePt t="22187" x="4756150" y="3178175"/>
          <p14:tracePt t="22195" x="4743450" y="3178175"/>
          <p14:tracePt t="22203" x="4732338" y="3190875"/>
          <p14:tracePt t="22211" x="4732338" y="3203575"/>
          <p14:tracePt t="22220" x="4719638" y="3203575"/>
          <p14:tracePt t="22227" x="4719638" y="3216275"/>
          <p14:tracePt t="22270" x="4719638" y="3228975"/>
          <p14:tracePt t="22277" x="4706938" y="3228975"/>
          <p14:tracePt t="22285" x="4706938" y="3241675"/>
          <p14:tracePt t="22293" x="4706938" y="3254375"/>
          <p14:tracePt t="22301" x="4694238" y="3267075"/>
          <p14:tracePt t="22317" x="4694238" y="3278188"/>
          <p14:tracePt t="22340" x="4694238" y="3290888"/>
          <p14:tracePt t="22347" x="4681538" y="3290888"/>
          <p14:tracePt t="22356" x="4681538" y="3303588"/>
          <p14:tracePt t="22375" x="4681538" y="3316288"/>
          <p14:tracePt t="22396" x="4681538" y="3328988"/>
          <p14:tracePt t="22411" x="4681538" y="3341688"/>
          <p14:tracePt t="22420" x="4681538" y="3354388"/>
          <p14:tracePt t="22427" x="4694238" y="3378200"/>
          <p14:tracePt t="22435" x="4706938" y="3390900"/>
          <p14:tracePt t="22441" x="4719638" y="3403600"/>
          <p14:tracePt t="22449" x="4719638" y="3416300"/>
          <p14:tracePt t="22537" x="4732338" y="3416300"/>
          <p14:tracePt t="22548" x="4732338" y="3429000"/>
          <p14:tracePt t="22556" x="4732338" y="3441700"/>
          <p14:tracePt t="22571" x="4732338" y="3454400"/>
          <p14:tracePt t="22579" x="4732338" y="3467100"/>
          <p14:tracePt t="22587" x="4732338" y="3479800"/>
          <p14:tracePt t="22607" x="4732338" y="3490913"/>
          <p14:tracePt t="22623" x="4732338" y="3503613"/>
          <p14:tracePt t="22631" x="4732338" y="3516313"/>
          <p14:tracePt t="22642" x="4732338" y="3529013"/>
          <p14:tracePt t="22647" x="4732338" y="3541713"/>
          <p14:tracePt t="22661" x="4719638" y="3567113"/>
          <p14:tracePt t="22677" x="4706938" y="3590925"/>
          <p14:tracePt t="22685" x="4694238" y="3590925"/>
          <p14:tracePt t="22693" x="4694238" y="3603625"/>
          <p14:tracePt t="22701" x="4681538" y="3616325"/>
          <p14:tracePt t="22717" x="4668838" y="3616325"/>
          <p14:tracePt t="22725" x="4656138" y="3629025"/>
          <p14:tracePt t="22733" x="4656138" y="3641725"/>
          <p14:tracePt t="22874" x="4656138" y="3629025"/>
          <p14:tracePt t="22882" x="4668838" y="3629025"/>
          <p14:tracePt t="22894" x="4681538" y="3616325"/>
          <p14:tracePt t="22899" x="4694238" y="3616325"/>
          <p14:tracePt t="22906" x="4706938" y="3616325"/>
          <p14:tracePt t="22913" x="4732338" y="3603625"/>
          <p14:tracePt t="22922" x="4743450" y="3590925"/>
          <p14:tracePt t="22929" x="4768850" y="3590925"/>
          <p14:tracePt t="22937" x="4768850" y="3579813"/>
          <p14:tracePt t="22945" x="4781550" y="3567113"/>
          <p14:tracePt t="22953" x="4794250" y="3567113"/>
          <p14:tracePt t="22961" x="4806950" y="3554413"/>
          <p14:tracePt t="22975" x="4819650" y="3554413"/>
          <p14:tracePt t="22983" x="4819650" y="3541713"/>
          <p14:tracePt t="23595" x="4832350" y="3529013"/>
          <p14:tracePt t="23616" x="4843463" y="3516313"/>
          <p14:tracePt t="23624" x="4856163" y="3503613"/>
          <p14:tracePt t="23631" x="4856163" y="3490913"/>
          <p14:tracePt t="23640" x="4881563" y="3467100"/>
          <p14:tracePt t="23656" x="4894263" y="3441700"/>
          <p14:tracePt t="23663" x="4906963" y="3429000"/>
          <p14:tracePt t="23672" x="4919663" y="3416300"/>
          <p14:tracePt t="23679" x="4945063" y="3390900"/>
          <p14:tracePt t="23687" x="4945063" y="3378200"/>
          <p14:tracePt t="23695" x="4968875" y="3354388"/>
          <p14:tracePt t="23711" x="4994275" y="3341688"/>
          <p14:tracePt t="23717" x="4994275" y="3316288"/>
          <p14:tracePt t="23725" x="5019675" y="3303588"/>
          <p14:tracePt t="23733" x="5019675" y="3290888"/>
          <p14:tracePt t="23742" x="5032375" y="3290888"/>
          <p14:tracePt t="23749" x="5045075" y="3278188"/>
          <p14:tracePt t="23757" x="5057775" y="3267075"/>
          <p14:tracePt t="23765" x="5068888" y="3267075"/>
          <p14:tracePt t="23775" x="5081588" y="3241675"/>
          <p14:tracePt t="23781" x="5106988" y="3228975"/>
          <p14:tracePt t="23792" x="5119688" y="3216275"/>
          <p14:tracePt t="23797" x="5145088" y="3190875"/>
          <p14:tracePt t="23807" x="5157788" y="3178175"/>
          <p14:tracePt t="23814" x="5170488" y="3154363"/>
          <p14:tracePt t="23819" x="5194300" y="3141663"/>
          <p14:tracePt t="23827" x="5207000" y="3116263"/>
          <p14:tracePt t="23836" x="5219700" y="3103563"/>
          <p14:tracePt t="23843" x="5232400" y="3090863"/>
          <p14:tracePt t="23851" x="5245100" y="3078163"/>
          <p14:tracePt t="23859" x="5257800" y="3065463"/>
          <p14:tracePt t="23867" x="5257800" y="3054350"/>
          <p14:tracePt t="23875" x="5270500" y="3054350"/>
          <p14:tracePt t="23883" x="5281613" y="3054350"/>
          <p14:tracePt t="23892" x="5281613" y="3041650"/>
          <p14:tracePt t="23899" x="5294313" y="3028950"/>
          <p14:tracePt t="23908" x="5307013" y="3028950"/>
          <p14:tracePt t="23925" x="5319713" y="3028950"/>
          <p14:tracePt t="23937" x="5345113" y="3016250"/>
          <p14:tracePt t="23953" x="5357813" y="3016250"/>
          <p14:tracePt t="23961" x="5370513" y="3003550"/>
          <p14:tracePt t="23969" x="5383213" y="3003550"/>
          <p14:tracePt t="23977" x="5383213" y="2990850"/>
          <p14:tracePt t="23986" x="5394325" y="2978150"/>
          <p14:tracePt t="23994" x="5407025" y="2978150"/>
          <p14:tracePt t="24002" x="5419725" y="2965450"/>
          <p14:tracePt t="24010" x="5432425" y="2965450"/>
          <p14:tracePt t="24017" x="5445125" y="2941638"/>
          <p14:tracePt t="24025" x="5457825" y="2941638"/>
          <p14:tracePt t="24031" x="5457825" y="2928938"/>
          <p14:tracePt t="24041" x="5470525" y="2928938"/>
          <p14:tracePt t="24047" x="5483225" y="2916238"/>
          <p14:tracePt t="24056" x="5495925" y="2903538"/>
          <p14:tracePt t="24072" x="5495925" y="2890838"/>
          <p14:tracePt t="24087" x="5495925" y="2865438"/>
          <p14:tracePt t="24103" x="5495925" y="2852738"/>
          <p14:tracePt t="24111" x="5495925" y="2840038"/>
          <p14:tracePt t="24127" x="5495925" y="2828925"/>
          <p14:tracePt t="24133" x="5495925" y="2816225"/>
          <p14:tracePt t="24149" x="5483225" y="2803525"/>
          <p14:tracePt t="24158" x="5457825" y="2803525"/>
          <p14:tracePt t="24165" x="5445125" y="2790825"/>
          <p14:tracePt t="24175" x="5432425" y="2790825"/>
          <p14:tracePt t="24181" x="5407025" y="2790825"/>
          <p14:tracePt t="24191" x="5394325" y="2790825"/>
          <p14:tracePt t="24197" x="5383213" y="2790825"/>
          <p14:tracePt t="24207" x="5370513" y="2790825"/>
          <p14:tracePt t="24213" x="5357813" y="2790825"/>
          <p14:tracePt t="24222" x="5345113" y="2790825"/>
          <p14:tracePt t="24237" x="5332413" y="2790825"/>
          <p14:tracePt t="24252" x="5319713" y="2790825"/>
          <p14:tracePt t="24299" x="5319713" y="2803525"/>
          <p14:tracePt t="24311" x="5307013" y="2803525"/>
          <p14:tracePt t="24319" x="5307013" y="2816225"/>
          <p14:tracePt t="24327" x="5294313" y="2816225"/>
          <p14:tracePt t="24442" x="5294313" y="2828925"/>
          <p14:tracePt t="24450" x="5281613" y="2828925"/>
          <p14:tracePt t="24457" x="5281613" y="2852738"/>
          <p14:tracePt t="24463" x="5257800" y="2865438"/>
          <p14:tracePt t="24472" x="5257800" y="2878138"/>
          <p14:tracePt t="24479" x="5257800" y="2903538"/>
          <p14:tracePt t="24487" x="5245100" y="2928938"/>
          <p14:tracePt t="24495" x="5245100" y="2952750"/>
          <p14:tracePt t="24503" x="5245100" y="2978150"/>
          <p14:tracePt t="24511" x="5245100" y="3003550"/>
          <p14:tracePt t="24520" x="5245100" y="3041650"/>
          <p14:tracePt t="24527" x="5257800" y="3065463"/>
          <p14:tracePt t="24535" x="5270500" y="3078163"/>
          <p14:tracePt t="24544" x="5270500" y="3103563"/>
          <p14:tracePt t="24553" x="5294313" y="3116263"/>
          <p14:tracePt t="24558" x="5307013" y="3128963"/>
          <p14:tracePt t="24565" x="5332413" y="3154363"/>
          <p14:tracePt t="24575" x="5345113" y="3165475"/>
          <p14:tracePt t="24581" x="5357813" y="3178175"/>
          <p14:tracePt t="24592" x="5383213" y="3190875"/>
          <p14:tracePt t="24597" x="5419725" y="3216275"/>
          <p14:tracePt t="24608" x="5445125" y="3228975"/>
          <p14:tracePt t="24614" x="5495925" y="3254375"/>
          <p14:tracePt t="24622" x="5532438" y="3267075"/>
          <p14:tracePt t="24629" x="5557838" y="3278188"/>
          <p14:tracePt t="24637" x="5595938" y="3278188"/>
          <p14:tracePt t="24645" x="5619750" y="3278188"/>
          <p14:tracePt t="24653" x="5632450" y="3278188"/>
          <p14:tracePt t="24659" x="5670550" y="3278188"/>
          <p14:tracePt t="24667" x="5695950" y="3278188"/>
          <p14:tracePt t="24675" x="5708650" y="3267075"/>
          <p14:tracePt t="24683" x="5719763" y="3254375"/>
          <p14:tracePt t="24691" x="5745163" y="3228975"/>
          <p14:tracePt t="24699" x="5757863" y="3216275"/>
          <p14:tracePt t="24708" x="5783263" y="3190875"/>
          <p14:tracePt t="24715" x="5795963" y="3178175"/>
          <p14:tracePt t="24725" x="5821363" y="3165475"/>
          <p14:tracePt t="24731" x="5832475" y="3141663"/>
          <p14:tracePt t="24741" x="5857875" y="3128963"/>
          <p14:tracePt t="24747" x="5895975" y="3103563"/>
          <p14:tracePt t="24758" x="5932488" y="3090863"/>
          <p14:tracePt t="24764" x="5970588" y="3078163"/>
          <p14:tracePt t="24769" x="6021388" y="3065463"/>
          <p14:tracePt t="24777" x="6070600" y="3054350"/>
          <p14:tracePt t="24786" x="6146800" y="3041650"/>
          <p14:tracePt t="24793" x="6196013" y="3028950"/>
          <p14:tracePt t="24801" x="6259513" y="3028950"/>
          <p14:tracePt t="24809" x="6308725" y="3016250"/>
          <p14:tracePt t="24817" x="6346825" y="3016250"/>
          <p14:tracePt t="24825" x="6370638" y="3016250"/>
          <p14:tracePt t="24833" x="6396038" y="3016250"/>
          <p14:tracePt t="24841" x="6421438" y="3016250"/>
          <p14:tracePt t="24849" x="6446838" y="3016250"/>
          <p14:tracePt t="24858" x="6472238" y="3003550"/>
          <p14:tracePt t="24863" x="6483350" y="2990850"/>
          <p14:tracePt t="24871" x="6508750" y="2990850"/>
          <p14:tracePt t="24879" x="6521450" y="2965450"/>
          <p14:tracePt t="24887" x="6534150" y="2965450"/>
          <p14:tracePt t="24895" x="6559550" y="2965450"/>
          <p14:tracePt t="24903" x="6559550" y="2952750"/>
          <p14:tracePt t="24911" x="6572250" y="2952750"/>
          <p14:tracePt t="24989" x="6572250" y="2941638"/>
          <p14:tracePt t="24997" x="6572250" y="2928938"/>
          <p14:tracePt t="25006" x="6559550" y="2916238"/>
          <p14:tracePt t="25013" x="6534150" y="2890838"/>
          <p14:tracePt t="25022" x="6521450" y="2878138"/>
          <p14:tracePt t="25029" x="6496050" y="2852738"/>
          <p14:tracePt t="25037" x="6483350" y="2840038"/>
          <p14:tracePt t="25045" x="6472238" y="2828925"/>
          <p14:tracePt t="25053" x="6446838" y="2803525"/>
          <p14:tracePt t="25061" x="6421438" y="2790825"/>
          <p14:tracePt t="25069" x="6408738" y="2790825"/>
          <p14:tracePt t="25077" x="6383338" y="2790825"/>
          <p14:tracePt t="25083" x="6370638" y="2790825"/>
          <p14:tracePt t="25091" x="6359525" y="2790825"/>
          <p14:tracePt t="25099" x="6334125" y="2790825"/>
          <p14:tracePt t="25108" x="6296025" y="2790825"/>
          <p14:tracePt t="25115" x="6270625" y="2790825"/>
          <p14:tracePt t="25125" x="6234113" y="2803525"/>
          <p14:tracePt t="25131" x="6196013" y="2816225"/>
          <p14:tracePt t="25141" x="6157913" y="2828925"/>
          <p14:tracePt t="25147" x="6121400" y="2852738"/>
          <p14:tracePt t="25160" x="6083300" y="2865438"/>
          <p14:tracePt t="25163" x="6057900" y="2878138"/>
          <p14:tracePt t="25172" x="6045200" y="2878138"/>
          <p14:tracePt t="25179" x="6021388" y="2878138"/>
          <p14:tracePt t="25185" x="6008688" y="2878138"/>
          <p14:tracePt t="25193" x="6008688" y="2890838"/>
          <p14:tracePt t="25201" x="5995988" y="2890838"/>
          <p14:tracePt t="25210" x="5983288" y="2903538"/>
          <p14:tracePt t="25217" x="5970588" y="2916238"/>
          <p14:tracePt t="25233" x="5945188" y="2928938"/>
          <p14:tracePt t="25241" x="5932488" y="2941638"/>
          <p14:tracePt t="25249" x="5921375" y="2965450"/>
          <p14:tracePt t="25257" x="5895975" y="2978150"/>
          <p14:tracePt t="25265" x="5883275" y="2990850"/>
          <p14:tracePt t="25275" x="5857875" y="3016250"/>
          <p14:tracePt t="25288" x="5832475" y="3041650"/>
          <p14:tracePt t="25303" x="5832475" y="3054350"/>
          <p14:tracePt t="25311" x="5821363" y="3065463"/>
          <p14:tracePt t="25320" x="5821363" y="3078163"/>
          <p14:tracePt t="25327" x="5808663" y="3103563"/>
          <p14:tracePt t="25335" x="5795963" y="3103563"/>
          <p14:tracePt t="25343" x="5795963" y="3116263"/>
          <p14:tracePt t="25351" x="5795963" y="3128963"/>
          <p14:tracePt t="25359" x="5795963" y="3141663"/>
          <p14:tracePt t="25367" x="5795963" y="3154363"/>
          <p14:tracePt t="25375" x="5795963" y="3165475"/>
          <p14:tracePt t="25383" x="5795963" y="3178175"/>
          <p14:tracePt t="25391" x="5795963" y="3190875"/>
          <p14:tracePt t="25397" x="5795963" y="3203575"/>
          <p14:tracePt t="25408" x="5795963" y="3228975"/>
          <p14:tracePt t="25414" x="5795963" y="3241675"/>
          <p14:tracePt t="25421" x="5808663" y="3254375"/>
          <p14:tracePt t="25429" x="5808663" y="3278188"/>
          <p14:tracePt t="25437" x="5832475" y="3290888"/>
          <p14:tracePt t="25445" x="5845175" y="3303588"/>
          <p14:tracePt t="25454" x="5870575" y="3316288"/>
          <p14:tracePt t="25461" x="5883275" y="3341688"/>
          <p14:tracePt t="25470" x="5895975" y="3341688"/>
          <p14:tracePt t="25477" x="5921375" y="3341688"/>
          <p14:tracePt t="25485" x="5945188" y="3354388"/>
          <p14:tracePt t="25493" x="5957888" y="3367088"/>
          <p14:tracePt t="25499" x="5983288" y="3367088"/>
          <p14:tracePt t="25508" x="6008688" y="3367088"/>
          <p14:tracePt t="25515" x="6021388" y="3367088"/>
          <p14:tracePt t="25524" x="6045200" y="3367088"/>
          <p14:tracePt t="25531" x="6070600" y="3378200"/>
          <p14:tracePt t="25543" x="6108700" y="3390900"/>
          <p14:tracePt t="25547" x="6134100" y="3390900"/>
          <p14:tracePt t="25556" x="6157913" y="3403600"/>
          <p14:tracePt t="25563" x="6183313" y="3403600"/>
          <p14:tracePt t="25572" x="6196013" y="3403600"/>
          <p14:tracePt t="25579" x="6234113" y="3403600"/>
          <p14:tracePt t="25587" x="6259513" y="3403600"/>
          <p14:tracePt t="25595" x="6283325" y="3403600"/>
          <p14:tracePt t="25601" x="6321425" y="3378200"/>
          <p14:tracePt t="25609" x="6346825" y="3378200"/>
          <p14:tracePt t="25617" x="6370638" y="3354388"/>
          <p14:tracePt t="25625" x="6408738" y="3341688"/>
          <p14:tracePt t="25633" x="6434138" y="3316288"/>
          <p14:tracePt t="25641" x="6446838" y="3303588"/>
          <p14:tracePt t="25649" x="6472238" y="3290888"/>
          <p14:tracePt t="25658" x="6483350" y="3278188"/>
          <p14:tracePt t="25665" x="6508750" y="3254375"/>
          <p14:tracePt t="25675" x="6521450" y="3241675"/>
          <p14:tracePt t="25681" x="6534150" y="3216275"/>
          <p14:tracePt t="25691" x="6559550" y="3216275"/>
          <p14:tracePt t="25697" x="6572250" y="3190875"/>
          <p14:tracePt t="25708" x="6596063" y="3190875"/>
          <p14:tracePt t="25711" x="6608763" y="3165475"/>
          <p14:tracePt t="25720" x="6621463" y="3154363"/>
          <p14:tracePt t="25727" x="6646863" y="3141663"/>
          <p14:tracePt t="25736" x="6659563" y="3128963"/>
          <p14:tracePt t="25743" x="6684963" y="3116263"/>
          <p14:tracePt t="25751" x="6696075" y="3103563"/>
          <p14:tracePt t="25759" x="6708775" y="3078163"/>
          <p14:tracePt t="25767" x="6734175" y="3065463"/>
          <p14:tracePt t="25775" x="6746875" y="3041650"/>
          <p14:tracePt t="25783" x="6772275" y="3028950"/>
          <p14:tracePt t="25792" x="6784975" y="3003550"/>
          <p14:tracePt t="25799" x="6797675" y="2990850"/>
          <p14:tracePt t="25808" x="6821488" y="2978150"/>
          <p14:tracePt t="25813" x="6834188" y="2952750"/>
          <p14:tracePt t="25821" x="6846888" y="2941638"/>
          <p14:tracePt t="25829" x="6859588" y="2916238"/>
          <p14:tracePt t="25837" x="6859588" y="2903538"/>
          <p14:tracePt t="25854" x="6859588" y="2878138"/>
          <p14:tracePt t="25861" x="6859588" y="2865438"/>
          <p14:tracePt t="25870" x="6872288" y="2852738"/>
          <p14:tracePt t="25877" x="6872288" y="2840038"/>
          <p14:tracePt t="25886" x="6872288" y="2828925"/>
          <p14:tracePt t="25893" x="6872288" y="2816225"/>
          <p14:tracePt t="25901" x="6872288" y="2803525"/>
          <p14:tracePt t="25909" x="6872288" y="2790825"/>
          <p14:tracePt t="25915" x="6859588" y="2765425"/>
          <p14:tracePt t="25923" x="6846888" y="2765425"/>
          <p14:tracePt t="25931" x="6821488" y="2752725"/>
          <p14:tracePt t="25941" x="6808788" y="2740025"/>
          <p14:tracePt t="25947" x="6797675" y="2740025"/>
          <p14:tracePt t="25956" x="6772275" y="2740025"/>
          <p14:tracePt t="25963" x="6759575" y="2740025"/>
          <p14:tracePt t="25972" x="6734175" y="2740025"/>
          <p14:tracePt t="25979" x="6708775" y="2740025"/>
          <p14:tracePt t="25994" x="6684963" y="2740025"/>
          <p14:tracePt t="25995" x="6646863" y="2740025"/>
          <p14:tracePt t="26003" x="6596063" y="2740025"/>
          <p14:tracePt t="26011" x="6546850" y="2728913"/>
          <p14:tracePt t="26017" x="6521450" y="2728913"/>
          <p14:tracePt t="26025" x="6483350" y="2728913"/>
          <p14:tracePt t="26033" x="6459538" y="2728913"/>
          <p14:tracePt t="26041" x="6421438" y="2728913"/>
          <p14:tracePt t="26049" x="6383338" y="2728913"/>
          <p14:tracePt t="26058" x="6359525" y="2728913"/>
          <p14:tracePt t="26065" x="6346825" y="2728913"/>
          <p14:tracePt t="26075" x="6321425" y="2728913"/>
          <p14:tracePt t="26082" x="6296025" y="2728913"/>
          <p14:tracePt t="26091" x="6283325" y="2728913"/>
          <p14:tracePt t="26097" x="6270625" y="2740025"/>
          <p14:tracePt t="26108" x="6259513" y="2740025"/>
          <p14:tracePt t="26113" x="6246813" y="2752725"/>
          <p14:tracePt t="26121" x="6221413" y="2752725"/>
          <p14:tracePt t="26127" x="6208713" y="2765425"/>
          <p14:tracePt t="26136" x="6196013" y="2778125"/>
          <p14:tracePt t="26143" x="6170613" y="2790825"/>
          <p14:tracePt t="26151" x="6157913" y="2803525"/>
          <p14:tracePt t="26162" x="6146800" y="2803525"/>
          <p14:tracePt t="26167" x="6121400" y="2828925"/>
          <p14:tracePt t="26175" x="6108700" y="2828925"/>
          <p14:tracePt t="26183" x="6083300" y="2840038"/>
          <p14:tracePt t="26191" x="6057900" y="2852738"/>
          <p14:tracePt t="26199" x="6045200" y="2865438"/>
          <p14:tracePt t="26210" x="6034088" y="2865438"/>
          <p14:tracePt t="26215" x="6021388" y="2878138"/>
          <p14:tracePt t="26225" x="6008688" y="2890838"/>
          <p14:tracePt t="26231" x="5983288" y="2903538"/>
          <p14:tracePt t="26237" x="5970588" y="2916238"/>
          <p14:tracePt t="26245" x="5945188" y="2928938"/>
          <p14:tracePt t="26253" x="5932488" y="2941638"/>
          <p14:tracePt t="26261" x="5921375" y="2965450"/>
          <p14:tracePt t="26270" x="5895975" y="2978150"/>
          <p14:tracePt t="26277" x="5883275" y="3003550"/>
          <p14:tracePt t="26286" x="5857875" y="3028950"/>
          <p14:tracePt t="26293" x="5845175" y="3041650"/>
          <p14:tracePt t="26301" x="5821363" y="3065463"/>
          <p14:tracePt t="26309" x="5808663" y="3078163"/>
          <p14:tracePt t="26317" x="5795963" y="3090863"/>
          <p14:tracePt t="26325" x="5783263" y="3103563"/>
          <p14:tracePt t="26331" x="5770563" y="3116263"/>
          <p14:tracePt t="26347" x="5770563" y="3128963"/>
          <p14:tracePt t="26358" x="5770563" y="3141663"/>
          <p14:tracePt t="26364" x="5770563" y="3154363"/>
          <p14:tracePt t="26371" x="5770563" y="3165475"/>
          <p14:tracePt t="26379" x="5770563" y="3178175"/>
          <p14:tracePt t="26387" x="5770563" y="3190875"/>
          <p14:tracePt t="26395" x="5783263" y="3203575"/>
          <p14:tracePt t="26404" x="5795963" y="3216275"/>
          <p14:tracePt t="26411" x="5808663" y="3241675"/>
          <p14:tracePt t="26419" x="5821363" y="3254375"/>
          <p14:tracePt t="26427" x="5845175" y="3278188"/>
          <p14:tracePt t="26436" x="5895975" y="3290888"/>
          <p14:tracePt t="26441" x="5945188" y="3316288"/>
          <p14:tracePt t="26449" x="6008688" y="3341688"/>
          <p14:tracePt t="26458" x="6057900" y="3367088"/>
          <p14:tracePt t="26466" x="6121400" y="3367088"/>
          <p14:tracePt t="26475" x="6170613" y="3390900"/>
          <p14:tracePt t="26482" x="6246813" y="3390900"/>
          <p14:tracePt t="26493" x="6296025" y="3403600"/>
          <p14:tracePt t="26497" x="6346825" y="3403600"/>
          <p14:tracePt t="26508" x="6383338" y="3403600"/>
          <p14:tracePt t="26514" x="6396038" y="3403600"/>
          <p14:tracePt t="26521" x="6421438" y="3403600"/>
          <p14:tracePt t="26529" x="6459538" y="3403600"/>
          <p14:tracePt t="26537" x="6483350" y="3378200"/>
          <p14:tracePt t="26543" x="6496050" y="3367088"/>
          <p14:tracePt t="26551" x="6521450" y="3354388"/>
          <p14:tracePt t="26559" x="6534150" y="3341688"/>
          <p14:tracePt t="26567" x="6546850" y="3328988"/>
          <p14:tracePt t="26575" x="6559550" y="3316288"/>
          <p14:tracePt t="26583" x="6572250" y="3303588"/>
          <p14:tracePt t="26591" x="6584950" y="3290888"/>
          <p14:tracePt t="26599" x="6596063" y="3278188"/>
          <p14:tracePt t="26615" x="6608763" y="3267075"/>
          <p14:tracePt t="26632" x="6621463" y="3254375"/>
          <p14:tracePt t="26647" x="6646863" y="3241675"/>
          <p14:tracePt t="26653" x="6646863" y="3216275"/>
          <p14:tracePt t="26661" x="6672263" y="3203575"/>
          <p14:tracePt t="26670" x="6684963" y="3178175"/>
          <p14:tracePt t="26677" x="6696075" y="3165475"/>
          <p14:tracePt t="26686" x="6708775" y="3154363"/>
          <p14:tracePt t="26693" x="6734175" y="3128963"/>
          <p14:tracePt t="26701" x="6746875" y="3116263"/>
          <p14:tracePt t="26709" x="6746875" y="3090863"/>
          <p14:tracePt t="26717" x="6759575" y="3090863"/>
          <p14:tracePt t="26725" x="6759575" y="3078163"/>
          <p14:tracePt t="26733" x="6772275" y="3065463"/>
          <p14:tracePt t="26741" x="6784975" y="3054350"/>
          <p14:tracePt t="26747" x="6784975" y="3041650"/>
          <p14:tracePt t="26775" x="6784975" y="3028950"/>
          <p14:tracePt t="26783" x="6784975" y="3016250"/>
          <p14:tracePt t="26801" x="6784975" y="3003550"/>
          <p14:tracePt t="26809" x="6784975" y="2990850"/>
          <p14:tracePt t="26817" x="6784975" y="2978150"/>
          <p14:tracePt t="26826" x="6784975" y="2965450"/>
          <p14:tracePt t="26833" x="6784975" y="2952750"/>
          <p14:tracePt t="26841" x="6784975" y="2941638"/>
          <p14:tracePt t="26851" x="6784975" y="2916238"/>
          <p14:tracePt t="26867" x="6784975" y="2903538"/>
          <p14:tracePt t="26875" x="6772275" y="2878138"/>
          <p14:tracePt t="26891" x="6772275" y="2865438"/>
          <p14:tracePt t="26899" x="6759575" y="2840038"/>
          <p14:tracePt t="26915" x="6746875" y="2816225"/>
          <p14:tracePt t="26925" x="6734175" y="2816225"/>
          <p14:tracePt t="26931" x="6734175" y="2803525"/>
          <p14:tracePt t="26941" x="6721475" y="2790825"/>
          <p14:tracePt t="26947" x="6708775" y="2778125"/>
          <p14:tracePt t="26958" x="6696075" y="2778125"/>
          <p14:tracePt t="26963" x="6684963" y="2752725"/>
          <p14:tracePt t="26972" x="6659563" y="2752725"/>
          <p14:tracePt t="26991" x="6646863" y="2740025"/>
          <p14:tracePt t="26995" x="6634163" y="2728913"/>
          <p14:tracePt t="27004" x="6621463" y="2728913"/>
          <p14:tracePt t="27012" x="6596063" y="2728913"/>
          <p14:tracePt t="27017" x="6584950" y="2716213"/>
          <p14:tracePt t="27025" x="6572250" y="2716213"/>
          <p14:tracePt t="27033" x="6546850" y="2716213"/>
          <p14:tracePt t="27051" x="6534150" y="2716213"/>
          <p14:tracePt t="27060" x="6521450" y="2716213"/>
          <p14:tracePt t="27065" x="6508750" y="2716213"/>
          <p14:tracePt t="27074" x="6496050" y="2716213"/>
          <p14:tracePt t="27081" x="6472238" y="2716213"/>
          <p14:tracePt t="27097" x="6459538" y="2716213"/>
          <p14:tracePt t="27107" x="6434138" y="2716213"/>
          <p14:tracePt t="27111" x="6421438" y="2716213"/>
          <p14:tracePt t="27120" x="6408738" y="2716213"/>
          <p14:tracePt t="27127" x="6383338" y="2716213"/>
          <p14:tracePt t="27135" x="6359525" y="2716213"/>
          <p14:tracePt t="27143" x="6334125" y="2716213"/>
          <p14:tracePt t="27151" x="6321425" y="2716213"/>
          <p14:tracePt t="27159" x="6296025" y="2716213"/>
          <p14:tracePt t="27168" x="6259513" y="2716213"/>
          <p14:tracePt t="27175" x="6234113" y="2728913"/>
          <p14:tracePt t="27183" x="6208713" y="2728913"/>
          <p14:tracePt t="27191" x="6196013" y="2728913"/>
          <p14:tracePt t="27199" x="6183313" y="2728913"/>
          <p14:tracePt t="27208" x="6157913" y="2728913"/>
          <p14:tracePt t="27214" x="6146800" y="2728913"/>
          <p14:tracePt t="27221" x="6134100" y="2728913"/>
          <p14:tracePt t="27229" x="6121400" y="2728913"/>
          <p14:tracePt t="27237" x="6108700" y="2728913"/>
          <p14:tracePt t="27245" x="6096000" y="2728913"/>
          <p14:tracePt t="27258" x="6096000" y="2740025"/>
          <p14:tracePt t="27266" x="6083300" y="2740025"/>
          <p14:tracePt t="27290" x="6070600" y="2752725"/>
          <p14:tracePt t="27298" x="6057900" y="2765425"/>
          <p14:tracePt t="27314" x="6045200" y="2778125"/>
          <p14:tracePt t="27327" x="6034088" y="2803525"/>
          <p14:tracePt t="27343" x="6034088" y="2816225"/>
          <p14:tracePt t="27351" x="6021388" y="2840038"/>
          <p14:tracePt t="27367" x="6021388" y="2852738"/>
          <p14:tracePt t="27375" x="6021388" y="2865438"/>
          <p14:tracePt t="27383" x="6021388" y="2878138"/>
          <p14:tracePt t="27392" x="6021388" y="2890838"/>
          <p14:tracePt t="27411" x="6021388" y="2903538"/>
          <p14:tracePt t="27424" x="6021388" y="2916238"/>
          <p14:tracePt t="27473" x="6034088" y="2916238"/>
          <p14:tracePt t="27490" x="6045200" y="2903538"/>
          <p14:tracePt t="27497" x="6070600" y="2890838"/>
          <p14:tracePt t="27506" x="6083300" y="2878138"/>
          <p14:tracePt t="27513" x="6108700" y="2865438"/>
          <p14:tracePt t="27522" x="6121400" y="2852738"/>
          <p14:tracePt t="27529" x="6134100" y="2852738"/>
          <p14:tracePt t="27537" x="6146800" y="2840038"/>
          <p14:tracePt t="27554" x="6170613" y="2828925"/>
          <p14:tracePt t="27561" x="6183313" y="2828925"/>
          <p14:tracePt t="27569" x="6196013" y="2828925"/>
          <p14:tracePt t="27579" x="6208713" y="2828925"/>
          <p14:tracePt t="27748" x="6208713" y="2840038"/>
          <p14:tracePt t="27763" x="6196013" y="2852738"/>
          <p14:tracePt t="27779" x="6183313" y="2865438"/>
          <p14:tracePt t="27788" x="6183313" y="2878138"/>
          <p14:tracePt t="27795" x="6170613" y="2878138"/>
          <p14:tracePt t="27808" x="6170613" y="2890838"/>
          <p14:tracePt t="27822" x="6157913" y="2890838"/>
          <p14:tracePt t="28226" x="6170613" y="2878138"/>
          <p14:tracePt t="28234" x="6196013" y="2828925"/>
          <p14:tracePt t="28241" x="6234113" y="2765425"/>
          <p14:tracePt t="28249" x="6259513" y="2690813"/>
          <p14:tracePt t="28258" x="6334125" y="2578100"/>
          <p14:tracePt t="28265" x="6408738" y="2452688"/>
          <p14:tracePt t="28275" x="6496050" y="2290763"/>
          <p14:tracePt t="28281" x="6572250" y="2152650"/>
          <p14:tracePt t="28292" x="6621463" y="2014538"/>
          <p14:tracePt t="28297" x="6646863" y="1914525"/>
          <p14:tracePt t="28308" x="6672263" y="1814513"/>
          <p14:tracePt t="28313" x="6721475" y="1689100"/>
          <p14:tracePt t="28323" x="6746875" y="1563688"/>
          <p14:tracePt t="28326" x="6772275" y="1463675"/>
          <p14:tracePt t="28335" x="6797675" y="1414463"/>
          <p14:tracePt t="28343" x="6821488" y="1350963"/>
          <p14:tracePt t="28351" x="6834188" y="1314450"/>
          <p14:tracePt t="28359" x="6859588" y="1250950"/>
          <p14:tracePt t="28367" x="6884988" y="1214438"/>
          <p14:tracePt t="28375" x="6897688" y="1163638"/>
          <p14:tracePt t="28383" x="6910388" y="1101725"/>
          <p14:tracePt t="28392" x="6921500" y="1038225"/>
          <p14:tracePt t="28399" x="6946900" y="989013"/>
          <p14:tracePt t="28409" x="6959600" y="963613"/>
          <p14:tracePt t="28415" x="6972300" y="950913"/>
          <p14:tracePt t="28425" x="6985000" y="938213"/>
          <p14:tracePt t="28431" x="6985000" y="925513"/>
          <p14:tracePt t="28438" x="6997700" y="912813"/>
          <p14:tracePt t="28453" x="7010400" y="889000"/>
          <p14:tracePt t="28461" x="7021513" y="889000"/>
          <p14:tracePt t="28469" x="7034213" y="876300"/>
          <p14:tracePt t="28477" x="7046913" y="850900"/>
          <p14:tracePt t="28486" x="7059613" y="850900"/>
          <p14:tracePt t="28493" x="7059613" y="825500"/>
          <p14:tracePt t="28502" x="7072313" y="812800"/>
          <p14:tracePt t="28509" x="7072313" y="801688"/>
          <p14:tracePt t="28518" x="7085013" y="776288"/>
          <p14:tracePt t="28525" x="7085013" y="763588"/>
          <p14:tracePt t="28531" x="7085013" y="750888"/>
          <p14:tracePt t="28542" x="7097713" y="725488"/>
          <p14:tracePt t="28547" x="7110413" y="650875"/>
          <p14:tracePt t="28558" x="7134225" y="588963"/>
        </p14:tracePtLst>
      </p14:laserTrace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normAutofit fontScale="90000"/>
          </a:bodyPr>
          <a:lstStyle/>
          <a:p>
            <a:r>
              <a:rPr lang="en-US"/>
              <a:t>X quang dạ dày cản quang tan trong nước</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sp>
        <p:nvSpPr>
          <p:cNvPr id="6" name="Content Placeholder 5">
            <a:extLst>
              <a:ext uri="{FF2B5EF4-FFF2-40B4-BE49-F238E27FC236}">
                <a16:creationId xmlns:a16="http://schemas.microsoft.com/office/drawing/2014/main" id="{5F653ABD-5CE2-4704-986F-2ACFD3928039}"/>
              </a:ext>
            </a:extLst>
          </p:cNvPr>
          <p:cNvSpPr>
            <a:spLocks noGrp="1"/>
          </p:cNvSpPr>
          <p:nvPr>
            <p:ph idx="1"/>
          </p:nvPr>
        </p:nvSpPr>
        <p:spPr/>
        <p:txBody>
          <a:bodyPr/>
          <a:lstStyle/>
          <a:p>
            <a:r>
              <a:rPr lang="en-US"/>
              <a:t>Cản quang tan trong nước </a:t>
            </a:r>
          </a:p>
          <a:p>
            <a:r>
              <a:rPr lang="en-US"/>
              <a:t>Hình ảnh thuốc cản quang thoát vào ổ bụng</a:t>
            </a:r>
          </a:p>
          <a:p>
            <a:r>
              <a:rPr lang="en-US"/>
              <a:t>Ít dùng</a:t>
            </a:r>
          </a:p>
        </p:txBody>
      </p:sp>
      <p:pic>
        <p:nvPicPr>
          <p:cNvPr id="3" name="Audio 2">
            <a:hlinkClick r:id="" action="ppaction://media"/>
            <a:extLst>
              <a:ext uri="{FF2B5EF4-FFF2-40B4-BE49-F238E27FC236}">
                <a16:creationId xmlns:a16="http://schemas.microsoft.com/office/drawing/2014/main" id="{28625297-5E1F-4E9C-A994-10CBBAF4AF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55335724"/>
      </p:ext>
    </p:extLst>
  </p:cSld>
  <p:clrMapOvr>
    <a:masterClrMapping/>
  </p:clrMapOvr>
  <mc:AlternateContent xmlns:mc="http://schemas.openxmlformats.org/markup-compatibility/2006" xmlns:p14="http://schemas.microsoft.com/office/powerpoint/2010/main">
    <mc:Choice Requires="p14">
      <p:transition spd="slow" p14:dur="2000" advTm="28200"/>
    </mc:Choice>
    <mc:Fallback xmlns="">
      <p:transition spd="slow" advTm="28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Xét nghiệm</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grpSp>
        <p:nvGrpSpPr>
          <p:cNvPr id="11" name="Group 10">
            <a:extLst>
              <a:ext uri="{FF2B5EF4-FFF2-40B4-BE49-F238E27FC236}">
                <a16:creationId xmlns:a16="http://schemas.microsoft.com/office/drawing/2014/main" id="{31A569E7-E03B-4281-9F53-52BA3E77B5DD}"/>
              </a:ext>
            </a:extLst>
          </p:cNvPr>
          <p:cNvGrpSpPr/>
          <p:nvPr/>
        </p:nvGrpSpPr>
        <p:grpSpPr>
          <a:xfrm>
            <a:off x="2334747" y="1870953"/>
            <a:ext cx="8088312" cy="4343400"/>
            <a:chOff x="598488" y="1676400"/>
            <a:chExt cx="8088312" cy="4343400"/>
          </a:xfrm>
        </p:grpSpPr>
        <p:pic>
          <p:nvPicPr>
            <p:cNvPr id="12" name="Picture 11">
              <a:extLst>
                <a:ext uri="{FF2B5EF4-FFF2-40B4-BE49-F238E27FC236}">
                  <a16:creationId xmlns:a16="http://schemas.microsoft.com/office/drawing/2014/main" id="{5C8D4C9C-B6A5-4A6B-AA18-6410B947A613}"/>
                </a:ext>
              </a:extLst>
            </p:cNvPr>
            <p:cNvPicPr>
              <a:picLocks noChangeAspect="1"/>
            </p:cNvPicPr>
            <p:nvPr/>
          </p:nvPicPr>
          <p:blipFill rotWithShape="1">
            <a:blip r:embed="rId5">
              <a:extLst>
                <a:ext uri="{28A0092B-C50C-407E-A947-70E740481C1C}">
                  <a14:useLocalDpi xmlns:a14="http://schemas.microsoft.com/office/drawing/2010/main" val="0"/>
                </a:ext>
              </a:extLst>
            </a:blip>
            <a:srcRect t="4464" r="50000" b="10715"/>
            <a:stretch/>
          </p:blipFill>
          <p:spPr>
            <a:xfrm>
              <a:off x="598488" y="1676400"/>
              <a:ext cx="3200400" cy="4343400"/>
            </a:xfrm>
            <a:prstGeom prst="rect">
              <a:avLst/>
            </a:prstGeom>
          </p:spPr>
        </p:pic>
        <p:pic>
          <p:nvPicPr>
            <p:cNvPr id="13" name="Picture 12">
              <a:extLst>
                <a:ext uri="{FF2B5EF4-FFF2-40B4-BE49-F238E27FC236}">
                  <a16:creationId xmlns:a16="http://schemas.microsoft.com/office/drawing/2014/main" id="{1FD824E8-749E-4229-9463-9EF48114AE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08412" y="2133601"/>
              <a:ext cx="4878388" cy="3657600"/>
            </a:xfrm>
            <a:prstGeom prst="rect">
              <a:avLst/>
            </a:prstGeom>
          </p:spPr>
        </p:pic>
      </p:grpSp>
      <p:pic>
        <p:nvPicPr>
          <p:cNvPr id="6" name="Audio 5">
            <a:hlinkClick r:id="" action="ppaction://media"/>
            <a:extLst>
              <a:ext uri="{FF2B5EF4-FFF2-40B4-BE49-F238E27FC236}">
                <a16:creationId xmlns:a16="http://schemas.microsoft.com/office/drawing/2014/main" id="{B1AC08A9-F79A-4A16-988D-E9866386FBA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66623749"/>
      </p:ext>
    </p:extLst>
  </p:cSld>
  <p:clrMapOvr>
    <a:masterClrMapping/>
  </p:clrMapOvr>
  <mc:AlternateContent xmlns:mc="http://schemas.openxmlformats.org/markup-compatibility/2006" xmlns:p14="http://schemas.microsoft.com/office/powerpoint/2010/main">
    <mc:Choice Requires="p14">
      <p:transition spd="slow" p14:dur="2000" advTm="34270"/>
    </mc:Choice>
    <mc:Fallback xmlns="">
      <p:transition spd="slow" advTm="34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6141" x="363538" y="100013"/>
          <p14:tracePt t="6144" x="512763" y="38100"/>
        </p14:tracePtLst>
      </p14:laserTraceLst>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C7DAD-BF26-4761-B12C-A1EB3C7ED173}"/>
              </a:ext>
            </a:extLst>
          </p:cNvPr>
          <p:cNvSpPr>
            <a:spLocks noGrp="1"/>
          </p:cNvSpPr>
          <p:nvPr>
            <p:ph type="title"/>
          </p:nvPr>
        </p:nvSpPr>
        <p:spPr/>
        <p:txBody>
          <a:bodyPr/>
          <a:lstStyle/>
          <a:p>
            <a:r>
              <a:rPr lang="en-US"/>
              <a:t>CHẨN ĐOÁN</a:t>
            </a:r>
          </a:p>
        </p:txBody>
      </p:sp>
      <p:sp>
        <p:nvSpPr>
          <p:cNvPr id="4" name="Date Placeholder 3">
            <a:extLst>
              <a:ext uri="{FF2B5EF4-FFF2-40B4-BE49-F238E27FC236}">
                <a16:creationId xmlns:a16="http://schemas.microsoft.com/office/drawing/2014/main" id="{47AC1B3F-C683-41C0-8CD3-EB2DE7F68726}"/>
              </a:ext>
            </a:extLst>
          </p:cNvPr>
          <p:cNvSpPr>
            <a:spLocks noGrp="1"/>
          </p:cNvSpPr>
          <p:nvPr>
            <p:ph type="dt" sz="half" idx="10"/>
          </p:nvPr>
        </p:nvSpPr>
        <p:spPr/>
        <p:txBody>
          <a:bodyPr/>
          <a:lstStyle/>
          <a:p>
            <a:r>
              <a:rPr lang="en-US"/>
              <a:t>8/2020</a:t>
            </a:r>
          </a:p>
        </p:txBody>
      </p:sp>
    </p:spTree>
    <p:extLst>
      <p:ext uri="{BB962C8B-B14F-4D97-AF65-F5344CB8AC3E}">
        <p14:creationId xmlns:p14="http://schemas.microsoft.com/office/powerpoint/2010/main" val="33797061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27AE8-82F8-4C62-8068-43F3056FCC68}"/>
              </a:ext>
            </a:extLst>
          </p:cNvPr>
          <p:cNvSpPr>
            <a:spLocks noGrp="1"/>
          </p:cNvSpPr>
          <p:nvPr>
            <p:ph type="title"/>
          </p:nvPr>
        </p:nvSpPr>
        <p:spPr/>
        <p:txBody>
          <a:bodyPr/>
          <a:lstStyle/>
          <a:p>
            <a:r>
              <a:rPr lang="en-US"/>
              <a:t>Chẩn đoán xác định</a:t>
            </a:r>
          </a:p>
        </p:txBody>
      </p:sp>
      <p:graphicFrame>
        <p:nvGraphicFramePr>
          <p:cNvPr id="6" name="Content Placeholder 5">
            <a:extLst>
              <a:ext uri="{FF2B5EF4-FFF2-40B4-BE49-F238E27FC236}">
                <a16:creationId xmlns:a16="http://schemas.microsoft.com/office/drawing/2014/main" id="{DBAB3858-A095-44AC-92F3-15187ABE50C1}"/>
              </a:ext>
            </a:extLst>
          </p:cNvPr>
          <p:cNvGraphicFramePr>
            <a:graphicFrameLocks noGrp="1"/>
          </p:cNvGraphicFramePr>
          <p:nvPr>
            <p:ph idx="1"/>
            <p:extLst>
              <p:ext uri="{D42A27DB-BD31-4B8C-83A1-F6EECF244321}">
                <p14:modId xmlns:p14="http://schemas.microsoft.com/office/powerpoint/2010/main" val="291316152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Date Placeholder 3">
            <a:extLst>
              <a:ext uri="{FF2B5EF4-FFF2-40B4-BE49-F238E27FC236}">
                <a16:creationId xmlns:a16="http://schemas.microsoft.com/office/drawing/2014/main" id="{D14D90F4-D849-4CFD-88ED-C008008B0CEB}"/>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388C032B-3F01-402D-AF32-687B794965D0}"/>
              </a:ext>
            </a:extLst>
          </p:cNvPr>
          <p:cNvSpPr>
            <a:spLocks noGrp="1"/>
          </p:cNvSpPr>
          <p:nvPr>
            <p:ph type="body" sz="quarter" idx="13"/>
          </p:nvPr>
        </p:nvSpPr>
        <p:spPr/>
        <p:txBody>
          <a:bodyPr/>
          <a:lstStyle/>
          <a:p>
            <a:r>
              <a:rPr lang="en-US"/>
              <a:t>CHẨN ĐOÁN</a:t>
            </a:r>
          </a:p>
        </p:txBody>
      </p:sp>
      <p:pic>
        <p:nvPicPr>
          <p:cNvPr id="3" name="Audio 2">
            <a:hlinkClick r:id="" action="ppaction://media"/>
            <a:extLst>
              <a:ext uri="{FF2B5EF4-FFF2-40B4-BE49-F238E27FC236}">
                <a16:creationId xmlns:a16="http://schemas.microsoft.com/office/drawing/2014/main" id="{72C8EC5B-2717-431A-8A24-CD8FE0FD93B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12937778"/>
      </p:ext>
    </p:extLst>
  </p:cSld>
  <p:clrMapOvr>
    <a:masterClrMapping/>
  </p:clrMapOvr>
  <mc:AlternateContent xmlns:mc="http://schemas.openxmlformats.org/markup-compatibility/2006" xmlns:p14="http://schemas.microsoft.com/office/powerpoint/2010/main">
    <mc:Choice Requires="p14">
      <p:transition spd="slow" p14:dur="2000" advTm="21901"/>
    </mc:Choice>
    <mc:Fallback xmlns="">
      <p:transition spd="slow" advTm="21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353FB-3F44-4EF2-B59B-E113DE71EF0F}"/>
              </a:ext>
            </a:extLst>
          </p:cNvPr>
          <p:cNvSpPr>
            <a:spLocks noGrp="1"/>
          </p:cNvSpPr>
          <p:nvPr>
            <p:ph type="title"/>
          </p:nvPr>
        </p:nvSpPr>
        <p:spPr/>
        <p:txBody>
          <a:bodyPr/>
          <a:lstStyle/>
          <a:p>
            <a:r>
              <a:rPr lang="en-US"/>
              <a:t>NỘI DUNG</a:t>
            </a:r>
          </a:p>
        </p:txBody>
      </p:sp>
      <p:graphicFrame>
        <p:nvGraphicFramePr>
          <p:cNvPr id="6" name="Table 6">
            <a:extLst>
              <a:ext uri="{FF2B5EF4-FFF2-40B4-BE49-F238E27FC236}">
                <a16:creationId xmlns:a16="http://schemas.microsoft.com/office/drawing/2014/main" id="{33F94F30-6280-4A6F-A3B1-3CDE9F28F6E9}"/>
              </a:ext>
            </a:extLst>
          </p:cNvPr>
          <p:cNvGraphicFramePr>
            <a:graphicFrameLocks noGrp="1"/>
          </p:cNvGraphicFramePr>
          <p:nvPr>
            <p:ph idx="1"/>
            <p:extLst>
              <p:ext uri="{D42A27DB-BD31-4B8C-83A1-F6EECF244321}">
                <p14:modId xmlns:p14="http://schemas.microsoft.com/office/powerpoint/2010/main" val="386077067"/>
              </p:ext>
            </p:extLst>
          </p:nvPr>
        </p:nvGraphicFramePr>
        <p:xfrm>
          <a:off x="838200" y="1825624"/>
          <a:ext cx="10515600" cy="4051300"/>
        </p:xfrm>
        <a:graphic>
          <a:graphicData uri="http://schemas.openxmlformats.org/drawingml/2006/table">
            <a:tbl>
              <a:tblPr>
                <a:tableStyleId>{5C22544A-7EE6-4342-B048-85BDC9FD1C3A}</a:tableStyleId>
              </a:tblPr>
              <a:tblGrid>
                <a:gridCol w="2103120">
                  <a:extLst>
                    <a:ext uri="{9D8B030D-6E8A-4147-A177-3AD203B41FA5}">
                      <a16:colId xmlns:a16="http://schemas.microsoft.com/office/drawing/2014/main" val="3132053284"/>
                    </a:ext>
                  </a:extLst>
                </a:gridCol>
                <a:gridCol w="2103120">
                  <a:extLst>
                    <a:ext uri="{9D8B030D-6E8A-4147-A177-3AD203B41FA5}">
                      <a16:colId xmlns:a16="http://schemas.microsoft.com/office/drawing/2014/main" val="1690469569"/>
                    </a:ext>
                  </a:extLst>
                </a:gridCol>
                <a:gridCol w="2103120">
                  <a:extLst>
                    <a:ext uri="{9D8B030D-6E8A-4147-A177-3AD203B41FA5}">
                      <a16:colId xmlns:a16="http://schemas.microsoft.com/office/drawing/2014/main" val="823815894"/>
                    </a:ext>
                  </a:extLst>
                </a:gridCol>
                <a:gridCol w="2103120">
                  <a:extLst>
                    <a:ext uri="{9D8B030D-6E8A-4147-A177-3AD203B41FA5}">
                      <a16:colId xmlns:a16="http://schemas.microsoft.com/office/drawing/2014/main" val="2833077119"/>
                    </a:ext>
                  </a:extLst>
                </a:gridCol>
                <a:gridCol w="2103120">
                  <a:extLst>
                    <a:ext uri="{9D8B030D-6E8A-4147-A177-3AD203B41FA5}">
                      <a16:colId xmlns:a16="http://schemas.microsoft.com/office/drawing/2014/main" val="1310577304"/>
                    </a:ext>
                  </a:extLst>
                </a:gridCol>
              </a:tblGrid>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975289670"/>
                  </a:ext>
                </a:extLst>
              </a:tr>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363963639"/>
                  </a:ext>
                </a:extLst>
              </a:tr>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11955853"/>
                  </a:ext>
                </a:extLst>
              </a:tr>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1720039"/>
                  </a:ext>
                </a:extLst>
              </a:tr>
            </a:tbl>
          </a:graphicData>
        </a:graphic>
      </p:graphicFrame>
      <p:sp>
        <p:nvSpPr>
          <p:cNvPr id="4" name="Date Placeholder 3">
            <a:extLst>
              <a:ext uri="{FF2B5EF4-FFF2-40B4-BE49-F238E27FC236}">
                <a16:creationId xmlns:a16="http://schemas.microsoft.com/office/drawing/2014/main" id="{348C37D5-9B70-4CFB-8B5B-0D4D08BDC7B3}"/>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A27F38B-5358-4298-9620-D55677F47A7F}"/>
              </a:ext>
            </a:extLst>
          </p:cNvPr>
          <p:cNvSpPr>
            <a:spLocks noGrp="1"/>
          </p:cNvSpPr>
          <p:nvPr>
            <p:ph type="body" sz="quarter" idx="13"/>
          </p:nvPr>
        </p:nvSpPr>
        <p:spPr/>
        <p:txBody>
          <a:bodyPr/>
          <a:lstStyle/>
          <a:p>
            <a:r>
              <a:rPr lang="en-US"/>
              <a:t>MỞ ĐẦU</a:t>
            </a:r>
          </a:p>
        </p:txBody>
      </p:sp>
      <p:sp>
        <p:nvSpPr>
          <p:cNvPr id="7" name="Oval 6">
            <a:extLst>
              <a:ext uri="{FF2B5EF4-FFF2-40B4-BE49-F238E27FC236}">
                <a16:creationId xmlns:a16="http://schemas.microsoft.com/office/drawing/2014/main" id="{753A5647-4A6E-4BF6-84A8-5359A55612DF}"/>
              </a:ext>
            </a:extLst>
          </p:cNvPr>
          <p:cNvSpPr/>
          <p:nvPr/>
        </p:nvSpPr>
        <p:spPr>
          <a:xfrm>
            <a:off x="1615440" y="2220182"/>
            <a:ext cx="548640" cy="5486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1</a:t>
            </a:r>
          </a:p>
        </p:txBody>
      </p:sp>
      <p:sp>
        <p:nvSpPr>
          <p:cNvPr id="9" name="Rectangle 8">
            <a:extLst>
              <a:ext uri="{FF2B5EF4-FFF2-40B4-BE49-F238E27FC236}">
                <a16:creationId xmlns:a16="http://schemas.microsoft.com/office/drawing/2014/main" id="{424CB0A7-5455-42E2-BA22-AC225A2910DE}"/>
              </a:ext>
            </a:extLst>
          </p:cNvPr>
          <p:cNvSpPr/>
          <p:nvPr/>
        </p:nvSpPr>
        <p:spPr>
          <a:xfrm>
            <a:off x="83820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Loét dạ dày </a:t>
            </a:r>
            <a:br>
              <a:rPr lang="en-US">
                <a:solidFill>
                  <a:schemeClr val="tx1"/>
                </a:solidFill>
                <a:latin typeface="Arial" panose="020B0604020202020204" pitchFamily="34" charset="0"/>
                <a:cs typeface="Arial" panose="020B0604020202020204" pitchFamily="34" charset="0"/>
              </a:rPr>
            </a:br>
            <a:r>
              <a:rPr lang="en-US">
                <a:solidFill>
                  <a:schemeClr val="tx1"/>
                </a:solidFill>
                <a:latin typeface="Arial" panose="020B0604020202020204" pitchFamily="34" charset="0"/>
                <a:cs typeface="Arial" panose="020B0604020202020204" pitchFamily="34" charset="0"/>
              </a:rPr>
              <a:t>tá tràng</a:t>
            </a:r>
          </a:p>
        </p:txBody>
      </p:sp>
      <p:sp>
        <p:nvSpPr>
          <p:cNvPr id="10" name="Rectangle 9">
            <a:extLst>
              <a:ext uri="{FF2B5EF4-FFF2-40B4-BE49-F238E27FC236}">
                <a16:creationId xmlns:a16="http://schemas.microsoft.com/office/drawing/2014/main" id="{1D6E7AA7-8E01-41C8-8219-48613C8CAC68}"/>
              </a:ext>
            </a:extLst>
          </p:cNvPr>
          <p:cNvSpPr/>
          <p:nvPr/>
        </p:nvSpPr>
        <p:spPr>
          <a:xfrm>
            <a:off x="294132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Yếu tố thuận lợi</a:t>
            </a:r>
          </a:p>
        </p:txBody>
      </p:sp>
      <p:sp>
        <p:nvSpPr>
          <p:cNvPr id="11" name="Rectangle 10">
            <a:extLst>
              <a:ext uri="{FF2B5EF4-FFF2-40B4-BE49-F238E27FC236}">
                <a16:creationId xmlns:a16="http://schemas.microsoft.com/office/drawing/2014/main" id="{3C55EAA1-EA4C-4C81-8FE1-4A220D6EEB87}"/>
              </a:ext>
            </a:extLst>
          </p:cNvPr>
          <p:cNvSpPr/>
          <p:nvPr/>
        </p:nvSpPr>
        <p:spPr>
          <a:xfrm>
            <a:off x="504444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Diễn tiến</a:t>
            </a:r>
          </a:p>
        </p:txBody>
      </p:sp>
      <p:sp>
        <p:nvSpPr>
          <p:cNvPr id="12" name="Rectangle 11">
            <a:extLst>
              <a:ext uri="{FF2B5EF4-FFF2-40B4-BE49-F238E27FC236}">
                <a16:creationId xmlns:a16="http://schemas.microsoft.com/office/drawing/2014/main" id="{371B37DC-548C-494F-BA92-196B1E851817}"/>
              </a:ext>
            </a:extLst>
          </p:cNvPr>
          <p:cNvSpPr/>
          <p:nvPr/>
        </p:nvSpPr>
        <p:spPr>
          <a:xfrm>
            <a:off x="714756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Sinh lý bệnh</a:t>
            </a:r>
          </a:p>
        </p:txBody>
      </p:sp>
      <p:sp>
        <p:nvSpPr>
          <p:cNvPr id="13" name="Rectangle 12">
            <a:extLst>
              <a:ext uri="{FF2B5EF4-FFF2-40B4-BE49-F238E27FC236}">
                <a16:creationId xmlns:a16="http://schemas.microsoft.com/office/drawing/2014/main" id="{2E9CC10D-27EB-4A58-B4DE-AC940C6C03B8}"/>
              </a:ext>
            </a:extLst>
          </p:cNvPr>
          <p:cNvSpPr/>
          <p:nvPr/>
        </p:nvSpPr>
        <p:spPr>
          <a:xfrm>
            <a:off x="925068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Lâm sàng</a:t>
            </a:r>
          </a:p>
        </p:txBody>
      </p:sp>
      <p:sp>
        <p:nvSpPr>
          <p:cNvPr id="16" name="Rectangle 15">
            <a:extLst>
              <a:ext uri="{FF2B5EF4-FFF2-40B4-BE49-F238E27FC236}">
                <a16:creationId xmlns:a16="http://schemas.microsoft.com/office/drawing/2014/main" id="{BA67430F-05FD-4320-913C-7E2C9B3FAA1E}"/>
              </a:ext>
            </a:extLst>
          </p:cNvPr>
          <p:cNvSpPr/>
          <p:nvPr/>
        </p:nvSpPr>
        <p:spPr>
          <a:xfrm>
            <a:off x="83820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Cận lâm sàng</a:t>
            </a:r>
          </a:p>
        </p:txBody>
      </p:sp>
      <p:sp>
        <p:nvSpPr>
          <p:cNvPr id="17" name="Rectangle 16">
            <a:extLst>
              <a:ext uri="{FF2B5EF4-FFF2-40B4-BE49-F238E27FC236}">
                <a16:creationId xmlns:a16="http://schemas.microsoft.com/office/drawing/2014/main" id="{2EC8C509-FCD0-4141-91E1-39CE3A9B56DB}"/>
              </a:ext>
            </a:extLst>
          </p:cNvPr>
          <p:cNvSpPr/>
          <p:nvPr/>
        </p:nvSpPr>
        <p:spPr>
          <a:xfrm>
            <a:off x="294132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Chẩn đoán</a:t>
            </a:r>
          </a:p>
        </p:txBody>
      </p:sp>
      <p:sp>
        <p:nvSpPr>
          <p:cNvPr id="18" name="Rectangle 17">
            <a:extLst>
              <a:ext uri="{FF2B5EF4-FFF2-40B4-BE49-F238E27FC236}">
                <a16:creationId xmlns:a16="http://schemas.microsoft.com/office/drawing/2014/main" id="{DEA49D7F-68B0-4435-8FEB-C87C009C1C55}"/>
              </a:ext>
            </a:extLst>
          </p:cNvPr>
          <p:cNvSpPr/>
          <p:nvPr/>
        </p:nvSpPr>
        <p:spPr>
          <a:xfrm>
            <a:off x="504444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Thể lâm sàng</a:t>
            </a:r>
          </a:p>
        </p:txBody>
      </p:sp>
      <p:sp>
        <p:nvSpPr>
          <p:cNvPr id="19" name="Rectangle 18">
            <a:extLst>
              <a:ext uri="{FF2B5EF4-FFF2-40B4-BE49-F238E27FC236}">
                <a16:creationId xmlns:a16="http://schemas.microsoft.com/office/drawing/2014/main" id="{89C611A8-3040-4B7C-84F1-1DF87423DB21}"/>
              </a:ext>
            </a:extLst>
          </p:cNvPr>
          <p:cNvSpPr/>
          <p:nvPr/>
        </p:nvSpPr>
        <p:spPr>
          <a:xfrm>
            <a:off x="714756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Điều trị</a:t>
            </a:r>
          </a:p>
        </p:txBody>
      </p:sp>
      <p:sp>
        <p:nvSpPr>
          <p:cNvPr id="20" name="Rectangle 19">
            <a:extLst>
              <a:ext uri="{FF2B5EF4-FFF2-40B4-BE49-F238E27FC236}">
                <a16:creationId xmlns:a16="http://schemas.microsoft.com/office/drawing/2014/main" id="{CCFB825A-8790-44A5-B6D1-04166F682E68}"/>
              </a:ext>
            </a:extLst>
          </p:cNvPr>
          <p:cNvSpPr/>
          <p:nvPr/>
        </p:nvSpPr>
        <p:spPr>
          <a:xfrm>
            <a:off x="925068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Tiên lượng</a:t>
            </a:r>
          </a:p>
        </p:txBody>
      </p:sp>
      <p:sp>
        <p:nvSpPr>
          <p:cNvPr id="21" name="Oval 20">
            <a:extLst>
              <a:ext uri="{FF2B5EF4-FFF2-40B4-BE49-F238E27FC236}">
                <a16:creationId xmlns:a16="http://schemas.microsoft.com/office/drawing/2014/main" id="{CBDBC1D9-9ADF-44BD-9026-302B4AD67558}"/>
              </a:ext>
            </a:extLst>
          </p:cNvPr>
          <p:cNvSpPr/>
          <p:nvPr/>
        </p:nvSpPr>
        <p:spPr>
          <a:xfrm>
            <a:off x="3718560" y="2216453"/>
            <a:ext cx="548640" cy="54864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2</a:t>
            </a:r>
          </a:p>
        </p:txBody>
      </p:sp>
      <p:sp>
        <p:nvSpPr>
          <p:cNvPr id="22" name="Oval 21">
            <a:extLst>
              <a:ext uri="{FF2B5EF4-FFF2-40B4-BE49-F238E27FC236}">
                <a16:creationId xmlns:a16="http://schemas.microsoft.com/office/drawing/2014/main" id="{FAE11FCE-D94A-4A3D-B6FD-C25F327B3B5B}"/>
              </a:ext>
            </a:extLst>
          </p:cNvPr>
          <p:cNvSpPr/>
          <p:nvPr/>
        </p:nvSpPr>
        <p:spPr>
          <a:xfrm>
            <a:off x="5821680" y="2216453"/>
            <a:ext cx="548640" cy="5486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3</a:t>
            </a:r>
          </a:p>
        </p:txBody>
      </p:sp>
      <p:sp>
        <p:nvSpPr>
          <p:cNvPr id="23" name="Oval 22">
            <a:extLst>
              <a:ext uri="{FF2B5EF4-FFF2-40B4-BE49-F238E27FC236}">
                <a16:creationId xmlns:a16="http://schemas.microsoft.com/office/drawing/2014/main" id="{BB99D38A-A882-468E-8714-832F001CB4B8}"/>
              </a:ext>
            </a:extLst>
          </p:cNvPr>
          <p:cNvSpPr/>
          <p:nvPr/>
        </p:nvSpPr>
        <p:spPr>
          <a:xfrm>
            <a:off x="7924800" y="2216453"/>
            <a:ext cx="548640" cy="54864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4</a:t>
            </a:r>
          </a:p>
        </p:txBody>
      </p:sp>
      <p:sp>
        <p:nvSpPr>
          <p:cNvPr id="24" name="Oval 23">
            <a:extLst>
              <a:ext uri="{FF2B5EF4-FFF2-40B4-BE49-F238E27FC236}">
                <a16:creationId xmlns:a16="http://schemas.microsoft.com/office/drawing/2014/main" id="{BB0FF231-FA61-461A-A263-89C225654CFB}"/>
              </a:ext>
            </a:extLst>
          </p:cNvPr>
          <p:cNvSpPr/>
          <p:nvPr/>
        </p:nvSpPr>
        <p:spPr>
          <a:xfrm>
            <a:off x="10027920" y="2216453"/>
            <a:ext cx="548640" cy="54864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5</a:t>
            </a:r>
          </a:p>
        </p:txBody>
      </p:sp>
      <p:sp>
        <p:nvSpPr>
          <p:cNvPr id="25" name="Oval 24">
            <a:extLst>
              <a:ext uri="{FF2B5EF4-FFF2-40B4-BE49-F238E27FC236}">
                <a16:creationId xmlns:a16="http://schemas.microsoft.com/office/drawing/2014/main" id="{DD3E5BE3-F864-4BE6-97B9-262D09395F2B}"/>
              </a:ext>
            </a:extLst>
          </p:cNvPr>
          <p:cNvSpPr/>
          <p:nvPr/>
        </p:nvSpPr>
        <p:spPr>
          <a:xfrm>
            <a:off x="1615440" y="4243968"/>
            <a:ext cx="548640" cy="54864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6</a:t>
            </a:r>
          </a:p>
        </p:txBody>
      </p:sp>
      <p:sp>
        <p:nvSpPr>
          <p:cNvPr id="26" name="Oval 25">
            <a:extLst>
              <a:ext uri="{FF2B5EF4-FFF2-40B4-BE49-F238E27FC236}">
                <a16:creationId xmlns:a16="http://schemas.microsoft.com/office/drawing/2014/main" id="{8FD599DB-16CD-413B-AAF2-DBBF4D854EF5}"/>
              </a:ext>
            </a:extLst>
          </p:cNvPr>
          <p:cNvSpPr/>
          <p:nvPr/>
        </p:nvSpPr>
        <p:spPr>
          <a:xfrm>
            <a:off x="3718560" y="4240239"/>
            <a:ext cx="548640" cy="54864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7</a:t>
            </a:r>
          </a:p>
        </p:txBody>
      </p:sp>
      <p:sp>
        <p:nvSpPr>
          <p:cNvPr id="27" name="Oval 26">
            <a:extLst>
              <a:ext uri="{FF2B5EF4-FFF2-40B4-BE49-F238E27FC236}">
                <a16:creationId xmlns:a16="http://schemas.microsoft.com/office/drawing/2014/main" id="{EB2EA573-3782-4CFC-B8B2-5272E5EEE4DE}"/>
              </a:ext>
            </a:extLst>
          </p:cNvPr>
          <p:cNvSpPr/>
          <p:nvPr/>
        </p:nvSpPr>
        <p:spPr>
          <a:xfrm>
            <a:off x="5821680" y="4240239"/>
            <a:ext cx="548640" cy="548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8</a:t>
            </a:r>
          </a:p>
        </p:txBody>
      </p:sp>
      <p:sp>
        <p:nvSpPr>
          <p:cNvPr id="28" name="Oval 27">
            <a:extLst>
              <a:ext uri="{FF2B5EF4-FFF2-40B4-BE49-F238E27FC236}">
                <a16:creationId xmlns:a16="http://schemas.microsoft.com/office/drawing/2014/main" id="{EF010800-62E8-4029-BB2C-7F54362E9164}"/>
              </a:ext>
            </a:extLst>
          </p:cNvPr>
          <p:cNvSpPr/>
          <p:nvPr/>
        </p:nvSpPr>
        <p:spPr>
          <a:xfrm>
            <a:off x="7924800" y="4240239"/>
            <a:ext cx="548640" cy="54864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9</a:t>
            </a:r>
          </a:p>
        </p:txBody>
      </p:sp>
      <p:sp>
        <p:nvSpPr>
          <p:cNvPr id="29" name="Oval 28">
            <a:extLst>
              <a:ext uri="{FF2B5EF4-FFF2-40B4-BE49-F238E27FC236}">
                <a16:creationId xmlns:a16="http://schemas.microsoft.com/office/drawing/2014/main" id="{0D91B413-AE3C-4076-A918-2296FB499664}"/>
              </a:ext>
            </a:extLst>
          </p:cNvPr>
          <p:cNvSpPr/>
          <p:nvPr/>
        </p:nvSpPr>
        <p:spPr>
          <a:xfrm>
            <a:off x="10027920" y="4240239"/>
            <a:ext cx="548640" cy="548640"/>
          </a:xfrm>
          <a:prstGeom prst="ellipse">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000" b="1">
                <a:latin typeface="Arial" panose="020B0604020202020204" pitchFamily="34" charset="0"/>
                <a:cs typeface="Arial" panose="020B0604020202020204" pitchFamily="34" charset="0"/>
              </a:rPr>
              <a:t>10</a:t>
            </a:r>
          </a:p>
        </p:txBody>
      </p:sp>
      <p:pic>
        <p:nvPicPr>
          <p:cNvPr id="8" name="Audio 7">
            <a:hlinkClick r:id="" action="ppaction://media"/>
            <a:extLst>
              <a:ext uri="{FF2B5EF4-FFF2-40B4-BE49-F238E27FC236}">
                <a16:creationId xmlns:a16="http://schemas.microsoft.com/office/drawing/2014/main" id="{2C151630-E772-4ADD-818F-10BFDD4D7C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99769607"/>
      </p:ext>
    </p:extLst>
  </p:cSld>
  <p:clrMapOvr>
    <a:masterClrMapping/>
  </p:clrMapOvr>
  <mc:AlternateContent xmlns:mc="http://schemas.openxmlformats.org/markup-compatibility/2006" xmlns:p14="http://schemas.microsoft.com/office/powerpoint/2010/main">
    <mc:Choice Requires="p14">
      <p:transition spd="slow" p14:dur="2000" advTm="17935"/>
    </mc:Choice>
    <mc:Fallback xmlns="">
      <p:transition spd="slow" advTm="17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27AE8-82F8-4C62-8068-43F3056FCC68}"/>
              </a:ext>
            </a:extLst>
          </p:cNvPr>
          <p:cNvSpPr>
            <a:spLocks noGrp="1"/>
          </p:cNvSpPr>
          <p:nvPr>
            <p:ph type="title"/>
          </p:nvPr>
        </p:nvSpPr>
        <p:spPr/>
        <p:txBody>
          <a:bodyPr/>
          <a:lstStyle/>
          <a:p>
            <a:r>
              <a:rPr lang="en-US"/>
              <a:t>Chẩn đoán phân biệt</a:t>
            </a:r>
          </a:p>
        </p:txBody>
      </p:sp>
      <p:sp>
        <p:nvSpPr>
          <p:cNvPr id="4" name="Date Placeholder 3">
            <a:extLst>
              <a:ext uri="{FF2B5EF4-FFF2-40B4-BE49-F238E27FC236}">
                <a16:creationId xmlns:a16="http://schemas.microsoft.com/office/drawing/2014/main" id="{D14D90F4-D849-4CFD-88ED-C008008B0CEB}"/>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388C032B-3F01-402D-AF32-687B794965D0}"/>
              </a:ext>
            </a:extLst>
          </p:cNvPr>
          <p:cNvSpPr>
            <a:spLocks noGrp="1"/>
          </p:cNvSpPr>
          <p:nvPr>
            <p:ph type="body" sz="quarter" idx="13"/>
          </p:nvPr>
        </p:nvSpPr>
        <p:spPr/>
        <p:txBody>
          <a:bodyPr/>
          <a:lstStyle/>
          <a:p>
            <a:r>
              <a:rPr lang="en-US"/>
              <a:t>CHẨN ĐOÁN</a:t>
            </a:r>
          </a:p>
        </p:txBody>
      </p:sp>
      <p:graphicFrame>
        <p:nvGraphicFramePr>
          <p:cNvPr id="8" name="Content Placeholder 7">
            <a:extLst>
              <a:ext uri="{FF2B5EF4-FFF2-40B4-BE49-F238E27FC236}">
                <a16:creationId xmlns:a16="http://schemas.microsoft.com/office/drawing/2014/main" id="{85E5A859-8F80-4FE8-A089-180BA218E7BA}"/>
              </a:ext>
            </a:extLst>
          </p:cNvPr>
          <p:cNvGraphicFramePr>
            <a:graphicFrameLocks noGrp="1"/>
          </p:cNvGraphicFramePr>
          <p:nvPr>
            <p:ph idx="1"/>
            <p:extLst>
              <p:ext uri="{D42A27DB-BD31-4B8C-83A1-F6EECF244321}">
                <p14:modId xmlns:p14="http://schemas.microsoft.com/office/powerpoint/2010/main" val="217829357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Audio 6">
            <a:hlinkClick r:id="" action="ppaction://media"/>
            <a:extLst>
              <a:ext uri="{FF2B5EF4-FFF2-40B4-BE49-F238E27FC236}">
                <a16:creationId xmlns:a16="http://schemas.microsoft.com/office/drawing/2014/main" id="{C2937061-5A2F-4A91-8F43-E7FD72DD390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56862330"/>
      </p:ext>
    </p:extLst>
  </p:cSld>
  <p:clrMapOvr>
    <a:masterClrMapping/>
  </p:clrMapOvr>
  <mc:AlternateContent xmlns:mc="http://schemas.openxmlformats.org/markup-compatibility/2006" xmlns:p14="http://schemas.microsoft.com/office/powerpoint/2010/main">
    <mc:Choice Requires="p14">
      <p:transition spd="slow" p14:dur="2000" advTm="67533"/>
    </mc:Choice>
    <mc:Fallback xmlns="">
      <p:transition spd="slow" advTm="67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1066" x="125413" y="5281613"/>
          <p14:tracePt t="11069" x="187325" y="5343525"/>
          <p14:tracePt t="11076" x="263525" y="5407025"/>
          <p14:tracePt t="11084" x="312738" y="5468938"/>
          <p14:tracePt t="11093" x="376238" y="5507038"/>
          <p14:tracePt t="11100" x="438150" y="5556250"/>
          <p14:tracePt t="11109" x="476250" y="5581650"/>
          <p14:tracePt t="11116" x="500063" y="5607050"/>
          <p14:tracePt t="11124" x="525463" y="5619750"/>
          <p14:tracePt t="11130" x="538163" y="5643563"/>
          <p14:tracePt t="11139" x="563563" y="5656263"/>
          <p14:tracePt t="11146" x="576263" y="5681663"/>
          <p14:tracePt t="11154" x="625475" y="5719763"/>
          <p14:tracePt t="11161" x="701675" y="5756275"/>
          <p14:tracePt t="11170" x="776288" y="5819775"/>
          <p14:tracePt t="11178" x="863600" y="5894388"/>
          <p14:tracePt t="11186" x="950913" y="5945188"/>
          <p14:tracePt t="11193" x="1027113" y="6019800"/>
          <p14:tracePt t="11202" x="1101725" y="6081713"/>
          <p14:tracePt t="11211" x="1163638" y="6145213"/>
          <p14:tracePt t="11218" x="1227138" y="6207125"/>
          <p14:tracePt t="11226" x="1289050" y="6257925"/>
          <p14:tracePt t="11232" x="1339850" y="6319838"/>
          <p14:tracePt t="11243" x="1363663" y="6370638"/>
          <p14:tracePt t="11248" x="1389063" y="6432550"/>
          <p14:tracePt t="11257" x="1427163" y="6483350"/>
          <p14:tracePt t="11263" x="1452563" y="6519863"/>
          <p14:tracePt t="11272" x="1465263" y="6545263"/>
          <p14:tracePt t="11280" x="1476375" y="6570663"/>
          <p14:tracePt t="11289" x="1489075" y="6583363"/>
          <p14:tracePt t="11295" x="1514475" y="6607175"/>
          <p14:tracePt t="11304" x="1527175" y="6619875"/>
          <p14:tracePt t="11311" x="1552575" y="6657975"/>
          <p14:tracePt t="11320" x="1565275" y="6707188"/>
          <p14:tracePt t="11328" x="1601788" y="6783388"/>
          <p14:tracePt t="11516" x="2478088" y="6783388"/>
          <p14:tracePt t="11524" x="2478088" y="6757988"/>
          <p14:tracePt t="11532" x="2478088" y="6732588"/>
          <p14:tracePt t="11542" x="2478088" y="6719888"/>
          <p14:tracePt t="11548" x="2478088" y="6707188"/>
          <p14:tracePt t="11557" x="2465388" y="6683375"/>
          <p14:tracePt t="11572" x="2465388" y="6670675"/>
          <p14:tracePt t="11580" x="2465388" y="6645275"/>
          <p14:tracePt t="11588" x="2465388" y="6632575"/>
          <p14:tracePt t="11596" x="2452688" y="6619875"/>
          <p14:tracePt t="11604" x="2452688" y="6570663"/>
          <p14:tracePt t="11612" x="2441575" y="6507163"/>
          <p14:tracePt t="11620" x="2428875" y="6445250"/>
          <p14:tracePt t="11627" x="2428875" y="6370638"/>
          <p14:tracePt t="11636" x="2403475" y="6269038"/>
          <p14:tracePt t="11643" x="2378075" y="6181725"/>
          <p14:tracePt t="11650" x="2352675" y="6094413"/>
          <p14:tracePt t="11658" x="2328863" y="6007100"/>
          <p14:tracePt t="11666" x="2303463" y="5919788"/>
          <p14:tracePt t="11676" x="2278063" y="5843588"/>
          <p14:tracePt t="11682" x="2252663" y="5794375"/>
          <p14:tracePt t="11693" x="2239963" y="5719763"/>
          <p14:tracePt t="11698" x="2216150" y="5643563"/>
          <p14:tracePt t="11706" x="2190750" y="5581650"/>
          <p14:tracePt t="11714" x="2165350" y="5481638"/>
          <p14:tracePt t="11722" x="2152650" y="5407025"/>
          <p14:tracePt t="11730" x="2139950" y="5294313"/>
          <p14:tracePt t="11738" x="2127250" y="5194300"/>
          <p14:tracePt t="11745" x="2116138" y="5068888"/>
          <p14:tracePt t="11752" x="2103438" y="4918075"/>
          <p14:tracePt t="11760" x="2078038" y="4756150"/>
          <p14:tracePt t="11768" x="2052638" y="4605338"/>
          <p14:tracePt t="11778" x="2014538" y="4467225"/>
          <p14:tracePt t="11784" x="1990725" y="4354513"/>
          <p14:tracePt t="11793" x="1965325" y="4254500"/>
          <p14:tracePt t="11800" x="1939925" y="4167188"/>
          <p14:tracePt t="11808" x="1927225" y="4079875"/>
          <p14:tracePt t="11816" x="1903413" y="4005263"/>
          <p14:tracePt t="11826" x="1878013" y="3929063"/>
          <p14:tracePt t="11832" x="1852613" y="3841750"/>
          <p14:tracePt t="11843" x="1827213" y="3754438"/>
          <p14:tracePt t="11848" x="1801813" y="3679825"/>
          <p14:tracePt t="11854" x="1778000" y="3603625"/>
          <p14:tracePt t="11862" x="1739900" y="3541713"/>
          <p14:tracePt t="11870" x="1701800" y="3467100"/>
          <p14:tracePt t="11877" x="1652588" y="3390900"/>
          <p14:tracePt t="11886" x="1601788" y="3316288"/>
          <p14:tracePt t="11893" x="1552575" y="3241675"/>
          <p14:tracePt t="11902" x="1514475" y="3178175"/>
          <p14:tracePt t="11910" x="1489075" y="3154363"/>
          <p14:tracePt t="11918" x="1489075" y="3128963"/>
          <p14:tracePt t="12012" x="1489075" y="3116263"/>
          <p14:tracePt t="12019" x="1489075" y="3103563"/>
          <p14:tracePt t="12032" x="1489075" y="3090863"/>
          <p14:tracePt t="12194" x="1489075" y="3103563"/>
          <p14:tracePt t="12202" x="1501775" y="3116263"/>
          <p14:tracePt t="12210" x="1514475" y="3128963"/>
          <p14:tracePt t="12218" x="1527175" y="3141663"/>
          <p14:tracePt t="12226" x="1539875" y="3141663"/>
          <p14:tracePt t="12232" x="1552575" y="3165475"/>
          <p14:tracePt t="12242" x="1565275" y="3178175"/>
          <p14:tracePt t="12248" x="1589088" y="3203575"/>
          <p14:tracePt t="12259" x="1601788" y="3216275"/>
          <p14:tracePt t="12264" x="1627188" y="3228975"/>
          <p14:tracePt t="12272" x="1639888" y="3254375"/>
          <p14:tracePt t="12280" x="1652588" y="3267075"/>
          <p14:tracePt t="12288" x="1677988" y="3290888"/>
          <p14:tracePt t="12296" x="1689100" y="3303588"/>
          <p14:tracePt t="12304" x="1701800" y="3316288"/>
          <p14:tracePt t="12313" x="1701800" y="3328988"/>
          <p14:tracePt t="12320" x="1727200" y="3341688"/>
          <p14:tracePt t="12336" x="1739900" y="3341688"/>
          <p14:tracePt t="12352" x="1752600" y="3354388"/>
          <p14:tracePt t="12360" x="1765300" y="3354388"/>
          <p14:tracePt t="12366" x="1778000" y="3378200"/>
          <p14:tracePt t="12375" x="1790700" y="3378200"/>
          <p14:tracePt t="12382" x="1814513" y="3403600"/>
          <p14:tracePt t="12392" x="1839913" y="3416300"/>
          <p14:tracePt t="12398" x="1852613" y="3416300"/>
          <p14:tracePt t="12409" x="1865313" y="3416300"/>
          <p14:tracePt t="12414" x="1878013" y="3416300"/>
          <p14:tracePt t="12425" x="1890713" y="3416300"/>
          <p14:tracePt t="12432" x="1903413" y="3429000"/>
          <p14:tracePt t="12442" x="1914525" y="3429000"/>
          <p14:tracePt t="12448" x="1927225" y="3429000"/>
          <p14:tracePt t="12456" x="1952625" y="3429000"/>
          <p14:tracePt t="12461" x="1965325" y="3429000"/>
          <p14:tracePt t="12472" x="1978025" y="3429000"/>
          <p14:tracePt t="12480" x="2003425" y="3441700"/>
          <p14:tracePt t="12488" x="2014538" y="3454400"/>
          <p14:tracePt t="12496" x="2027238" y="3454400"/>
          <p14:tracePt t="12504" x="2052638" y="3454400"/>
          <p14:tracePt t="12564" x="2065338" y="3454400"/>
          <p14:tracePt t="12578" x="2078038" y="3454400"/>
          <p14:tracePt t="12586" x="2090738" y="3467100"/>
          <p14:tracePt t="12598" x="2103438" y="3467100"/>
          <p14:tracePt t="12626" x="2116138" y="3467100"/>
          <p14:tracePt t="12646" x="2127250" y="3467100"/>
          <p14:tracePt t="12670" x="2139950" y="3467100"/>
          <p14:tracePt t="12686" x="2152650" y="3467100"/>
          <p14:tracePt t="12693" x="2152650" y="3454400"/>
          <p14:tracePt t="12702" x="2165350" y="3454400"/>
          <p14:tracePt t="12710" x="2165350" y="3441700"/>
          <p14:tracePt t="12742" x="2178050" y="3441700"/>
          <p14:tracePt t="12750" x="2178050" y="3429000"/>
          <p14:tracePt t="12764" x="2190750" y="3416300"/>
          <p14:tracePt t="12772" x="2203450" y="3403600"/>
          <p14:tracePt t="12780" x="2203450" y="3390900"/>
          <p14:tracePt t="12788" x="2216150" y="3378200"/>
          <p14:tracePt t="12796" x="2228850" y="3367088"/>
          <p14:tracePt t="12804" x="2228850" y="3341688"/>
          <p14:tracePt t="12812" x="2239963" y="3341688"/>
          <p14:tracePt t="12820" x="2252663" y="3328988"/>
          <p14:tracePt t="12830" x="2252663" y="3316288"/>
          <p14:tracePt t="12836" x="2252663" y="3303588"/>
          <p14:tracePt t="12925" x="2252663" y="3290888"/>
          <p14:tracePt t="12943" x="2265363" y="3290888"/>
          <p14:tracePt t="12950" x="2265363" y="3267075"/>
          <p14:tracePt t="13910" x="2265363" y="3278188"/>
          <p14:tracePt t="13918" x="2252663" y="3290888"/>
          <p14:tracePt t="13940" x="2252663" y="3303588"/>
          <p14:tracePt t="13957" x="2239963" y="3316288"/>
          <p14:tracePt t="13988" x="2228850" y="3316288"/>
          <p14:tracePt t="13996" x="2228850" y="3341688"/>
          <p14:tracePt t="14011" x="2228850" y="3354388"/>
          <p14:tracePt t="14020" x="2228850" y="3378200"/>
          <p14:tracePt t="14027" x="2216150" y="3390900"/>
          <p14:tracePt t="14036" x="2203450" y="3403600"/>
          <p14:tracePt t="14041" x="2203450" y="3429000"/>
          <p14:tracePt t="14050" x="2203450" y="3441700"/>
          <p14:tracePt t="14059" x="2203450" y="3454400"/>
          <p14:tracePt t="14066" x="2190750" y="3479800"/>
          <p14:tracePt t="14076" x="2190750" y="3490913"/>
          <p14:tracePt t="14082" x="2178050" y="3503613"/>
          <p14:tracePt t="14090" x="2178050" y="3529013"/>
          <p14:tracePt t="14098" x="2178050" y="3541713"/>
          <p14:tracePt t="14109" x="2165350" y="3554413"/>
          <p14:tracePt t="14114" x="2152650" y="3579813"/>
          <p14:tracePt t="14122" x="2139950" y="3603625"/>
          <p14:tracePt t="14129" x="2127250" y="3616325"/>
          <p14:tracePt t="14136" x="2116138" y="3654425"/>
          <p14:tracePt t="14143" x="2116138" y="3667125"/>
          <p14:tracePt t="14152" x="2103438" y="3679825"/>
          <p14:tracePt t="14159" x="2090738" y="3703638"/>
          <p14:tracePt t="14168" x="2090738" y="3716338"/>
          <p14:tracePt t="14176" x="2090738" y="3729038"/>
          <p14:tracePt t="14192" x="2078038" y="3741738"/>
          <p14:tracePt t="14200" x="2078038" y="3754438"/>
          <p14:tracePt t="14216" x="2078038" y="3779838"/>
          <p14:tracePt t="14226" x="2078038" y="3792538"/>
          <p14:tracePt t="14232" x="2078038" y="3803650"/>
          <p14:tracePt t="14240" x="2078038" y="3829050"/>
          <p14:tracePt t="14246" x="2078038" y="3841750"/>
          <p14:tracePt t="14254" x="2078038" y="3854450"/>
          <p14:tracePt t="14261" x="2078038" y="3867150"/>
          <p14:tracePt t="14270" x="2078038" y="3879850"/>
          <p14:tracePt t="14277" x="2078038" y="3892550"/>
          <p14:tracePt t="14286" x="2078038" y="3905250"/>
          <p14:tracePt t="14302" x="2078038" y="3916363"/>
          <p14:tracePt t="14310" x="2078038" y="3929063"/>
          <p14:tracePt t="14318" x="2078038" y="3941763"/>
          <p14:tracePt t="14326" x="2078038" y="3967163"/>
          <p14:tracePt t="14342" x="2078038" y="3992563"/>
          <p14:tracePt t="14348" x="2078038" y="4005263"/>
          <p14:tracePt t="14359" x="2078038" y="4017963"/>
          <p14:tracePt t="14364" x="2078038" y="4029075"/>
          <p14:tracePt t="14372" x="2090738" y="4041775"/>
          <p14:tracePt t="14380" x="2090738" y="4054475"/>
          <p14:tracePt t="14388" x="2103438" y="4054475"/>
          <p14:tracePt t="14396" x="2103438" y="4067175"/>
          <p14:tracePt t="14645" x="2127250" y="4054475"/>
          <p14:tracePt t="14653" x="2139950" y="4041775"/>
          <p14:tracePt t="14667" x="2152650" y="4029075"/>
          <p14:tracePt t="14676" x="2165350" y="4017963"/>
          <p14:tracePt t="14692" x="2178050" y="4017963"/>
          <p14:tracePt t="14704" x="2178050" y="4005263"/>
          <p14:tracePt t="14740" x="2190750" y="3992563"/>
          <p14:tracePt t="14760" x="2190750" y="3979863"/>
          <p14:tracePt t="14768" x="2190750" y="3967163"/>
          <p14:tracePt t="14798" x="2203450" y="3954463"/>
          <p14:tracePt t="14814" x="2203450" y="3941763"/>
          <p14:tracePt t="14830" x="2216150" y="3916363"/>
          <p14:tracePt t="14838" x="2216150" y="3905250"/>
          <p14:tracePt t="14845" x="2216150" y="3892550"/>
          <p14:tracePt t="14854" x="2216150" y="3879850"/>
          <p14:tracePt t="14870" x="2216150" y="3867150"/>
          <p14:tracePt t="14952" x="2228850" y="3854450"/>
          <p14:tracePt t="14972" x="2228850" y="3841750"/>
          <p14:tracePt t="14994" x="2228850" y="3829050"/>
          <p14:tracePt t="15002" x="2239963" y="3816350"/>
          <p14:tracePt t="15581" x="2239963" y="3829050"/>
          <p14:tracePt t="15593" x="2239963" y="3841750"/>
          <p14:tracePt t="15597" x="2228850" y="3867150"/>
          <p14:tracePt t="15604" x="2216150" y="3879850"/>
          <p14:tracePt t="15612" x="2216150" y="3892550"/>
          <p14:tracePt t="15620" x="2216150" y="3916363"/>
          <p14:tracePt t="15628" x="2203450" y="3929063"/>
          <p14:tracePt t="15634" x="2203450" y="3954463"/>
          <p14:tracePt t="15642" x="2203450" y="3967163"/>
          <p14:tracePt t="15650" x="2203450" y="3992563"/>
          <p14:tracePt t="15666" x="2203450" y="4005263"/>
          <p14:tracePt t="15678" x="2203450" y="4017963"/>
          <p14:tracePt t="15682" x="2203450" y="4029075"/>
          <p14:tracePt t="15692" x="2203450" y="4041775"/>
          <p14:tracePt t="15698" x="2203450" y="4067175"/>
          <p14:tracePt t="15709" x="2203450" y="4079875"/>
          <p14:tracePt t="15714" x="2203450" y="4092575"/>
          <p14:tracePt t="15724" x="2203450" y="4117975"/>
          <p14:tracePt t="15727" x="2203450" y="4129088"/>
          <p14:tracePt t="15736" x="2203450" y="4141788"/>
          <p14:tracePt t="15744" x="2203450" y="4154488"/>
          <p14:tracePt t="15752" x="2203450" y="4167188"/>
          <p14:tracePt t="15760" x="2203450" y="4179888"/>
          <p14:tracePt t="15768" x="2203450" y="4192588"/>
          <p14:tracePt t="15784" x="2216150" y="4205288"/>
          <p14:tracePt t="15792" x="2216150" y="4217988"/>
          <p14:tracePt t="15809" x="2216150" y="4230688"/>
          <p14:tracePt t="15816" x="2216150" y="4254500"/>
          <p14:tracePt t="15824" x="2216150" y="4267200"/>
          <p14:tracePt t="15832" x="2216150" y="4279900"/>
          <p14:tracePt t="15838" x="2216150" y="4292600"/>
          <p14:tracePt t="15846" x="2216150" y="4318000"/>
          <p14:tracePt t="15854" x="2216150" y="4330700"/>
          <p14:tracePt t="15862" x="2216150" y="4341813"/>
          <p14:tracePt t="15870" x="2203450" y="4367213"/>
          <p14:tracePt t="15886" x="2203450" y="4392613"/>
          <p14:tracePt t="16715" x="2203450" y="4405313"/>
          <p14:tracePt t="16724" x="2203450" y="4418013"/>
          <p14:tracePt t="16734" x="2203450" y="4430713"/>
          <p14:tracePt t="16738" x="2203450" y="4443413"/>
          <p14:tracePt t="16754" x="2203450" y="4467225"/>
          <p14:tracePt t="16762" x="2203450" y="4479925"/>
          <p14:tracePt t="16777" x="2203450" y="4492625"/>
          <p14:tracePt t="16786" x="2190750" y="4505325"/>
          <p14:tracePt t="16793" x="2190750" y="4518025"/>
          <p14:tracePt t="16807" x="2190750" y="4543425"/>
          <p14:tracePt t="16825" x="2190750" y="4554538"/>
          <p14:tracePt t="16836" x="2178050" y="4567238"/>
          <p14:tracePt t="16843" x="2178050" y="4579938"/>
          <p14:tracePt t="16852" x="2178050" y="4592638"/>
          <p14:tracePt t="16860" x="2165350" y="4605338"/>
          <p14:tracePt t="16868" x="2165350" y="4618038"/>
          <p14:tracePt t="16878" x="2165350" y="4630738"/>
          <p14:tracePt t="16892" x="2165350" y="4643438"/>
          <p14:tracePt t="16900" x="2165350" y="4656138"/>
          <p14:tracePt t="16908" x="2152650" y="4667250"/>
          <p14:tracePt t="16914" x="2152650" y="4679950"/>
          <p14:tracePt t="16924" x="2152650" y="4692650"/>
          <p14:tracePt t="16930" x="2139950" y="4718050"/>
          <p14:tracePt t="16938" x="2139950" y="4730750"/>
          <p14:tracePt t="16946" x="2139950" y="4743450"/>
          <p14:tracePt t="16954" x="2139950" y="4756150"/>
          <p14:tracePt t="16970" x="2139950" y="4768850"/>
          <p14:tracePt t="17367" x="2139950" y="4779963"/>
          <p14:tracePt t="17383" x="2139950" y="4792663"/>
          <p14:tracePt t="17398" x="2139950" y="4805363"/>
          <p14:tracePt t="17406" x="2139950" y="4830763"/>
          <p14:tracePt t="17414" x="2139950" y="4843463"/>
          <p14:tracePt t="17422" x="2139950" y="4856163"/>
          <p14:tracePt t="17430" x="2139950" y="4868863"/>
          <p14:tracePt t="17443" x="2139950" y="4879975"/>
          <p14:tracePt t="17579" x="2139950" y="4892675"/>
          <p14:tracePt t="17593" x="2127250" y="4905375"/>
          <p14:tracePt t="17594" x="2127250" y="4918075"/>
          <p14:tracePt t="17604" x="2127250" y="4930775"/>
          <p14:tracePt t="17610" x="2116138" y="4943475"/>
          <p14:tracePt t="17618" x="2116138" y="4956175"/>
          <p14:tracePt t="17660" x="2103438" y="4956175"/>
          <p14:tracePt t="17811" x="2116138" y="4943475"/>
          <p14:tracePt t="17846" x="2127250" y="4943475"/>
          <p14:tracePt t="17999" x="2139950" y="4943475"/>
          <p14:tracePt t="18007" x="2152650" y="4956175"/>
          <p14:tracePt t="18014" x="2165350" y="4956175"/>
          <p14:tracePt t="18023" x="2165350" y="4981575"/>
          <p14:tracePt t="18030" x="2178050" y="4992688"/>
          <p14:tracePt t="18038" x="2190750" y="5005388"/>
          <p14:tracePt t="18046" x="2216150" y="5030788"/>
          <p14:tracePt t="18054" x="2228850" y="5043488"/>
          <p14:tracePt t="18062" x="2252663" y="5068888"/>
          <p14:tracePt t="18070" x="2252663" y="5081588"/>
          <p14:tracePt t="18077" x="2265363" y="5092700"/>
          <p14:tracePt t="18084" x="2278063" y="5118100"/>
          <p14:tracePt t="18100" x="2290763" y="5143500"/>
          <p14:tracePt t="18108" x="2303463" y="5143500"/>
          <p14:tracePt t="18116" x="2303463" y="5156200"/>
          <p14:tracePt t="18160" x="2303463" y="5168900"/>
          <p14:tracePt t="18176" x="2303463" y="5181600"/>
          <p14:tracePt t="18184" x="2303463" y="5194300"/>
          <p14:tracePt t="18194" x="2303463" y="5205413"/>
          <p14:tracePt t="18200" x="2303463" y="5218113"/>
          <p14:tracePt t="18207" x="2303463" y="5230813"/>
          <p14:tracePt t="18214" x="2303463" y="5256213"/>
          <p14:tracePt t="18223" x="2303463" y="5268913"/>
          <p14:tracePt t="18230" x="2303463" y="5281613"/>
          <p14:tracePt t="18241" x="2303463" y="5294313"/>
          <p14:tracePt t="18246" x="2303463" y="5318125"/>
          <p14:tracePt t="18254" x="2303463" y="5330825"/>
          <p14:tracePt t="18262" x="2303463" y="5343525"/>
          <p14:tracePt t="18270" x="2303463" y="5356225"/>
          <p14:tracePt t="18286" x="2303463" y="5381625"/>
          <p14:tracePt t="18293" x="2303463" y="5394325"/>
          <p14:tracePt t="18310" x="2303463" y="5418138"/>
          <p14:tracePt t="20198" x="2290763" y="5418138"/>
          <p14:tracePt t="20218" x="2278063" y="5407025"/>
          <p14:tracePt t="20234" x="2278063" y="5394325"/>
          <p14:tracePt t="20244" x="2265363" y="5394325"/>
          <p14:tracePt t="20260" x="2252663" y="5394325"/>
          <p14:tracePt t="20280" x="2252663" y="5381625"/>
          <p14:tracePt t="20308" x="2252663" y="5368925"/>
          <p14:tracePt t="20329" x="2252663" y="5356225"/>
          <p14:tracePt t="20336" x="2239963" y="5356225"/>
          <p14:tracePt t="20343" x="2239963" y="5343525"/>
          <p14:tracePt t="20352" x="2239963" y="5330825"/>
          <p14:tracePt t="20366" x="2239963" y="5305425"/>
          <p14:tracePt t="20376" x="2228850" y="5305425"/>
          <p14:tracePt t="20382" x="2228850" y="5294313"/>
          <p14:tracePt t="20392" x="2228850" y="5281613"/>
          <p14:tracePt t="20406" x="2228850" y="5256213"/>
          <p14:tracePt t="20414" x="2228850" y="5243513"/>
          <p14:tracePt t="20430" x="2228850" y="5218113"/>
          <p14:tracePt t="20446" x="2228850" y="5205413"/>
          <p14:tracePt t="20454" x="2216150" y="5181600"/>
          <p14:tracePt t="20460" x="2216150" y="5168900"/>
          <p14:tracePt t="20468" x="2216150" y="5156200"/>
          <p14:tracePt t="20476" x="2203450" y="5130800"/>
          <p14:tracePt t="20484" x="2203450" y="5118100"/>
          <p14:tracePt t="20492" x="2203450" y="5105400"/>
          <p14:tracePt t="20500" x="2203450" y="5092700"/>
          <p14:tracePt t="20508" x="2203450" y="5081588"/>
          <p14:tracePt t="20516" x="2190750" y="5068888"/>
          <p14:tracePt t="20525" x="2190750" y="5043488"/>
          <p14:tracePt t="20532" x="2190750" y="5030788"/>
          <p14:tracePt t="20542" x="2190750" y="5018088"/>
          <p14:tracePt t="20548" x="2178050" y="4992688"/>
          <p14:tracePt t="20556" x="2165350" y="4981575"/>
          <p14:tracePt t="20562" x="2165350" y="4956175"/>
          <p14:tracePt t="20570" x="2165350" y="4930775"/>
          <p14:tracePt t="20577" x="2152650" y="4879975"/>
          <p14:tracePt t="20586" x="2139950" y="4830763"/>
          <p14:tracePt t="20593" x="2127250" y="4792663"/>
          <p14:tracePt t="20602" x="2127250" y="4756150"/>
          <p14:tracePt t="20610" x="2127250" y="4705350"/>
          <p14:tracePt t="20618" x="2127250" y="4643438"/>
          <p14:tracePt t="20626" x="2127250" y="4579938"/>
          <p14:tracePt t="20634" x="2139950" y="4518025"/>
          <p14:tracePt t="20642" x="2152650" y="4479925"/>
          <p14:tracePt t="20650" x="2165350" y="4443413"/>
          <p14:tracePt t="20658" x="2165350" y="4405313"/>
          <p14:tracePt t="20666" x="2165350" y="4367213"/>
          <p14:tracePt t="20672" x="2165350" y="4341813"/>
          <p14:tracePt t="20679" x="2178050" y="4330700"/>
          <p14:tracePt t="20688" x="2178050" y="4318000"/>
          <p14:tracePt t="20696" x="2190750" y="4292600"/>
          <p14:tracePt t="20704" x="2190750" y="4279900"/>
          <p14:tracePt t="20712" x="2190750" y="4267200"/>
          <p14:tracePt t="20720" x="2203450" y="4241800"/>
          <p14:tracePt t="20727" x="2216150" y="4230688"/>
          <p14:tracePt t="20736" x="2228850" y="4205288"/>
          <p14:tracePt t="20743" x="2252663" y="4167188"/>
          <p14:tracePt t="20752" x="2252663" y="4154488"/>
          <p14:tracePt t="20760" x="2265363" y="4117975"/>
          <p14:tracePt t="20768" x="2290763" y="4079875"/>
          <p14:tracePt t="20775" x="2316163" y="4029075"/>
          <p14:tracePt t="20782" x="2328863" y="3967163"/>
          <p14:tracePt t="20792" x="2352675" y="3892550"/>
          <p14:tracePt t="20798" x="2378075" y="3829050"/>
          <p14:tracePt t="20806" x="2390775" y="3779838"/>
          <p14:tracePt t="20814" x="2416175" y="3754438"/>
          <p14:tracePt t="20823" x="2416175" y="3716338"/>
          <p14:tracePt t="20829" x="2428875" y="3692525"/>
          <p14:tracePt t="20838" x="2452688" y="3667125"/>
          <p14:tracePt t="20846" x="2452688" y="3629025"/>
          <p14:tracePt t="20854" x="2452688" y="3603625"/>
          <p14:tracePt t="20862" x="2465388" y="3579813"/>
          <p14:tracePt t="20870" x="2478088" y="3554413"/>
          <p14:tracePt t="20877" x="2478088" y="3541713"/>
          <p14:tracePt t="20884" x="2478088" y="3529013"/>
          <p14:tracePt t="20893" x="2478088" y="3516313"/>
          <p14:tracePt t="20948" x="2490788" y="3503613"/>
          <p14:tracePt t="20956" x="2503488" y="3490913"/>
          <p14:tracePt t="20964" x="2516188" y="3467100"/>
          <p14:tracePt t="20973" x="2528888" y="3454400"/>
          <p14:tracePt t="20980" x="2554288" y="3429000"/>
          <p14:tracePt t="20994" x="2565400" y="3416300"/>
          <p14:tracePt t="21010" x="2590800" y="3403600"/>
          <p14:tracePt t="21018" x="2603500" y="3390900"/>
          <p14:tracePt t="21026" x="2628900" y="3390900"/>
          <p14:tracePt t="21034" x="2654300" y="3378200"/>
          <p14:tracePt t="21042" x="2703513" y="3354388"/>
          <p14:tracePt t="21050" x="2767013" y="3341688"/>
          <p14:tracePt t="21058" x="2854325" y="3316288"/>
          <p14:tracePt t="21066" x="2941638" y="3290888"/>
          <p14:tracePt t="21075" x="3028950" y="3267075"/>
          <p14:tracePt t="21082" x="3103563" y="3241675"/>
          <p14:tracePt t="21088" x="3179763" y="3216275"/>
          <p14:tracePt t="21096" x="3241675" y="3203575"/>
          <p14:tracePt t="21104" x="3317875" y="3203575"/>
          <p14:tracePt t="21112" x="3367088" y="3203575"/>
          <p14:tracePt t="21120" x="3429000" y="3216275"/>
          <p14:tracePt t="21129" x="3467100" y="3228975"/>
          <p14:tracePt t="21136" x="3517900" y="3241675"/>
          <p14:tracePt t="21143" x="3567113" y="3254375"/>
          <p14:tracePt t="21152" x="3643313" y="3278188"/>
          <p14:tracePt t="21160" x="3717925" y="3290888"/>
          <p14:tracePt t="21168" x="3779838" y="3290888"/>
          <p14:tracePt t="21176" x="3817938" y="3303588"/>
          <p14:tracePt t="21184" x="3856038" y="3316288"/>
          <p14:tracePt t="21192" x="3879850" y="3316288"/>
          <p14:tracePt t="21198" x="3892550" y="3328988"/>
          <p14:tracePt t="21206" x="3905250" y="3328988"/>
          <p14:tracePt t="21230" x="3917950" y="3341688"/>
          <p14:tracePt t="21246" x="3943350" y="3354388"/>
          <p14:tracePt t="21254" x="3943350" y="3367088"/>
          <p14:tracePt t="21262" x="3968750" y="3378200"/>
          <p14:tracePt t="21270" x="3968750" y="3390900"/>
          <p14:tracePt t="21277" x="3979863" y="3403600"/>
          <p14:tracePt t="21286" x="3992563" y="3416300"/>
          <p14:tracePt t="21300" x="4005263" y="3429000"/>
          <p14:tracePt t="21316" x="4017963" y="3441700"/>
          <p14:tracePt t="21336" x="4030663" y="3467100"/>
          <p14:tracePt t="21343" x="4030663" y="3479800"/>
          <p14:tracePt t="21352" x="4043363" y="3490913"/>
          <p14:tracePt t="21360" x="4056063" y="3516313"/>
          <p14:tracePt t="21368" x="4068763" y="3529013"/>
          <p14:tracePt t="21375" x="4068763" y="3541713"/>
          <p14:tracePt t="21384" x="4081463" y="3567113"/>
          <p14:tracePt t="21392" x="4092575" y="3567113"/>
          <p14:tracePt t="21400" x="4092575" y="3590925"/>
          <p14:tracePt t="21414" x="4105275" y="3603625"/>
          <p14:tracePt t="21430" x="4105275" y="3616325"/>
          <p14:tracePt t="21450" x="4105275" y="3629025"/>
          <p14:tracePt t="21458" x="4105275" y="3641725"/>
          <p14:tracePt t="21475" x="4105275" y="3654425"/>
          <p14:tracePt t="21482" x="4117975" y="3667125"/>
          <p14:tracePt t="21492" x="4117975" y="3679825"/>
          <p14:tracePt t="21498" x="4117975" y="3703638"/>
          <p14:tracePt t="21512" x="4117975" y="3716338"/>
          <p14:tracePt t="21719" x="4105275" y="3729038"/>
          <p14:tracePt t="21780" x="4092575" y="3741738"/>
          <p14:tracePt t="22017" x="4081463" y="3754438"/>
          <p14:tracePt t="22070" x="4068763" y="3754438"/>
          <p14:tracePt t="22082" x="4068763" y="3767138"/>
          <p14:tracePt t="22098" x="4056063" y="3767138"/>
          <p14:tracePt t="22176" x="4043363" y="3767138"/>
          <p14:tracePt t="22184" x="4030663" y="3767138"/>
          <p14:tracePt t="22208" x="4017963" y="3767138"/>
          <p14:tracePt t="22467" x="4005263" y="3767138"/>
          <p14:tracePt t="22506" x="3992563" y="3767138"/>
          <p14:tracePt t="22526" x="3979863" y="3767138"/>
          <p14:tracePt t="22534" x="3979863" y="3754438"/>
          <p14:tracePt t="22550" x="3968750" y="3754438"/>
          <p14:tracePt t="22566" x="3956050" y="3741738"/>
          <p14:tracePt t="22608" x="3943350" y="3741738"/>
          <p14:tracePt t="22707" x="3930650" y="3741738"/>
          <p14:tracePt t="22865" x="3917950" y="3729038"/>
          <p14:tracePt t="22983" x="3905250" y="3729038"/>
          <p14:tracePt t="23028" x="3892550" y="3729038"/>
          <p14:tracePt t="23060" x="3879850" y="3729038"/>
          <p14:tracePt t="23068" x="3867150" y="3729038"/>
          <p14:tracePt t="23076" x="3867150" y="3716338"/>
          <p14:tracePt t="23583" x="3867150" y="3703638"/>
          <p14:tracePt t="23608" x="3879850" y="3692525"/>
          <p14:tracePt t="23614" x="3879850" y="3679825"/>
          <p14:tracePt t="23630" x="3892550" y="3667125"/>
          <p14:tracePt t="23638" x="3892550" y="3654425"/>
          <p14:tracePt t="23646" x="3892550" y="3641725"/>
          <p14:tracePt t="23823" x="3867150" y="3641725"/>
          <p14:tracePt t="23843" x="3856038" y="3641725"/>
          <p14:tracePt t="23865" x="3843338" y="3641725"/>
          <p14:tracePt t="23885" x="3830638" y="3641725"/>
          <p14:tracePt t="23910" x="3817938" y="3641725"/>
          <p14:tracePt t="23920" x="3805238" y="3641725"/>
          <p14:tracePt t="24369" x="3792538" y="3641725"/>
          <p14:tracePt t="24388" x="3779838" y="3654425"/>
          <p14:tracePt t="24404" x="3767138" y="3654425"/>
          <p14:tracePt t="24424" x="3756025" y="3654425"/>
          <p14:tracePt t="30365" x="3756025" y="3679825"/>
          <p14:tracePt t="30376" x="3767138" y="3754438"/>
          <p14:tracePt t="30382" x="3779838" y="3816350"/>
          <p14:tracePt t="30389" x="3805238" y="3867150"/>
          <p14:tracePt t="30396" x="3805238" y="3905250"/>
          <p14:tracePt t="30404" x="3817938" y="3929063"/>
          <p14:tracePt t="30412" x="3843338" y="3967163"/>
          <p14:tracePt t="30420" x="3856038" y="3992563"/>
          <p14:tracePt t="30427" x="3856038" y="4029075"/>
          <p14:tracePt t="30436" x="3867150" y="4054475"/>
          <p14:tracePt t="30444" x="3879850" y="4079875"/>
          <p14:tracePt t="30450" x="3879850" y="4092575"/>
          <p14:tracePt t="30458" x="3879850" y="4105275"/>
          <p14:tracePt t="30466" x="3879850" y="4117975"/>
          <p14:tracePt t="30475" x="3879850" y="4129088"/>
          <p14:tracePt t="30490" x="3879850" y="4141788"/>
          <p14:tracePt t="30498" x="3879850" y="4167188"/>
          <p14:tracePt t="30507" x="3879850" y="4179888"/>
          <p14:tracePt t="30514" x="3879850" y="4192588"/>
          <p14:tracePt t="30525" x="3879850" y="4205288"/>
          <p14:tracePt t="30530" x="3879850" y="4230688"/>
          <p14:tracePt t="30538" x="3879850" y="4241800"/>
          <p14:tracePt t="30543" x="3879850" y="4254500"/>
          <p14:tracePt t="30552" x="3879850" y="4279900"/>
          <p14:tracePt t="30560" x="3879850" y="4292600"/>
          <p14:tracePt t="30568" x="3879850" y="4305300"/>
          <p14:tracePt t="30576" x="3879850" y="4330700"/>
          <p14:tracePt t="30592" x="3867150" y="4341813"/>
          <p14:tracePt t="30600" x="3867150" y="4367213"/>
          <p14:tracePt t="30608" x="3867150" y="4379913"/>
          <p14:tracePt t="30616" x="3867150" y="4392613"/>
          <p14:tracePt t="30625" x="3867150" y="4418013"/>
          <p14:tracePt t="30642" x="3867150" y="4430713"/>
          <p14:tracePt t="30648" x="3867150" y="4443413"/>
          <p14:tracePt t="30662" x="3867150" y="4467225"/>
          <p14:tracePt t="30670" x="3867150" y="4479925"/>
          <p14:tracePt t="30678" x="3867150" y="4492625"/>
          <p14:tracePt t="30693" x="3867150" y="4505325"/>
          <p14:tracePt t="30718" x="3867150" y="4518025"/>
          <p14:tracePt t="30750" x="3867150" y="4530725"/>
          <p14:tracePt t="30784" x="3867150" y="4543425"/>
          <p14:tracePt t="30903" x="3879850" y="4543425"/>
          <p14:tracePt t="30914" x="3892550" y="4530725"/>
          <p14:tracePt t="30939" x="3905250" y="4530725"/>
          <p14:tracePt t="30958" x="3905250" y="4518025"/>
          <p14:tracePt t="31131" x="3917950" y="4518025"/>
          <p14:tracePt t="31249" x="3917950" y="4505325"/>
          <p14:tracePt t="31264" x="3930650" y="4492625"/>
          <p14:tracePt t="31273" x="3943350" y="4479925"/>
          <p14:tracePt t="31290" x="3943350" y="4454525"/>
          <p14:tracePt t="31296" x="3956050" y="4454525"/>
          <p14:tracePt t="31305" x="3956050" y="4443413"/>
          <p14:tracePt t="31312" x="3968750" y="4430713"/>
          <p14:tracePt t="31320" x="3979863" y="4418013"/>
          <p14:tracePt t="31328" x="3979863" y="4392613"/>
          <p14:tracePt t="31336" x="3979863" y="4379913"/>
          <p14:tracePt t="31343" x="3992563" y="4367213"/>
          <p14:tracePt t="31352" x="4005263" y="4341813"/>
          <p14:tracePt t="31360" x="4005263" y="4330700"/>
          <p14:tracePt t="31368" x="4017963" y="4318000"/>
          <p14:tracePt t="31377" x="4030663" y="4292600"/>
          <p14:tracePt t="31392" x="4043363" y="4279900"/>
          <p14:tracePt t="31410" x="4043363" y="4267200"/>
          <p14:tracePt t="31416" x="4043363" y="4254500"/>
          <p14:tracePt t="31425" x="4056063" y="4254500"/>
          <p14:tracePt t="31496" x="4056063" y="4241800"/>
          <p14:tracePt t="31504" x="4056063" y="4230688"/>
          <p14:tracePt t="31512" x="4068763" y="4217988"/>
          <p14:tracePt t="31520" x="4068763" y="4192588"/>
          <p14:tracePt t="31536" x="4068763" y="4179888"/>
          <p14:tracePt t="31546" x="4068763" y="4154488"/>
          <p14:tracePt t="31562" x="4068763" y="4141788"/>
          <p14:tracePt t="31570" x="4068763" y="4129088"/>
          <p14:tracePt t="31578" x="4068763" y="4117975"/>
          <p14:tracePt t="31586" x="4068763" y="4092575"/>
          <p14:tracePt t="31604" x="4068763" y="4079875"/>
          <p14:tracePt t="31618" x="4068763" y="4067175"/>
          <p14:tracePt t="31973" x="4056063" y="4067175"/>
          <p14:tracePt t="31981" x="4056063" y="4079875"/>
          <p14:tracePt t="31989" x="4056063" y="4129088"/>
          <p14:tracePt t="31996" x="4043363" y="4205288"/>
          <p14:tracePt t="32005" x="4043363" y="4267200"/>
          <p14:tracePt t="32012" x="4030663" y="4305300"/>
          <p14:tracePt t="32020" x="4030663" y="4367213"/>
          <p14:tracePt t="32028" x="4030663" y="4405313"/>
          <p14:tracePt t="32036" x="4030663" y="4418013"/>
          <p14:tracePt t="32043" x="4030663" y="4430713"/>
          <p14:tracePt t="32052" x="4030663" y="4443413"/>
          <p14:tracePt t="32058" x="4030663" y="4467225"/>
          <p14:tracePt t="32075" x="4030663" y="4479925"/>
          <p14:tracePt t="32315" x="4043363" y="4479925"/>
          <p14:tracePt t="32326" x="4043363" y="4467225"/>
          <p14:tracePt t="32330" x="4043363" y="4454525"/>
          <p14:tracePt t="32343" x="4056063" y="4454525"/>
          <p14:tracePt t="32354" x="4056063" y="4443413"/>
          <p14:tracePt t="33245" x="4056063" y="4479925"/>
          <p14:tracePt t="33262" x="4081463" y="4567238"/>
          <p14:tracePt t="33268" x="4092575" y="4592638"/>
          <p14:tracePt t="33275" x="4092575" y="4630738"/>
          <p14:tracePt t="33284" x="4105275" y="4643438"/>
          <p14:tracePt t="33292" x="4105275" y="4656138"/>
          <p14:tracePt t="33300" x="4105275" y="4679950"/>
          <p14:tracePt t="33308" x="4117975" y="4705350"/>
          <p14:tracePt t="33316" x="4117975" y="4718050"/>
          <p14:tracePt t="33325" x="4117975" y="4743450"/>
          <p14:tracePt t="33332" x="4130675" y="4779963"/>
          <p14:tracePt t="33340" x="4156075" y="4818063"/>
          <p14:tracePt t="33346" x="4156075" y="4856163"/>
          <p14:tracePt t="33355" x="4168775" y="4868863"/>
          <p14:tracePt t="33362" x="4181475" y="4879975"/>
          <p14:tracePt t="33370" x="4181475" y="4905375"/>
          <p14:tracePt t="33378" x="4181475" y="4918075"/>
          <p14:tracePt t="33386" x="4192588" y="4930775"/>
          <p14:tracePt t="33394" x="4192588" y="4943475"/>
          <p14:tracePt t="33408" x="4192588" y="4956175"/>
          <p14:tracePt t="33425" x="4205288" y="4968875"/>
          <p14:tracePt t="33430" x="4205288" y="4981575"/>
          <p14:tracePt t="33446" x="4205288" y="4992688"/>
          <p14:tracePt t="33452" x="4205288" y="5005388"/>
          <p14:tracePt t="33484" x="4205288" y="5018088"/>
          <p14:tracePt t="33508" x="4205288" y="5030788"/>
          <p14:tracePt t="33516" x="4192588" y="5043488"/>
          <p14:tracePt t="33525" x="4181475" y="5068888"/>
          <p14:tracePt t="33532" x="4168775" y="5081588"/>
          <p14:tracePt t="33540" x="4156075" y="5092700"/>
          <p14:tracePt t="33548" x="4143375" y="5118100"/>
          <p14:tracePt t="33555" x="4130675" y="5130800"/>
          <p14:tracePt t="33562" x="4105275" y="5156200"/>
          <p14:tracePt t="33570" x="4092575" y="5168900"/>
          <p14:tracePt t="33577" x="4081463" y="5181600"/>
          <p14:tracePt t="33594" x="4068763" y="5194300"/>
          <p14:tracePt t="33602" x="4056063" y="5194300"/>
          <p14:tracePt t="33688" x="4043363" y="5194300"/>
          <p14:tracePt t="33708" x="4030663" y="5194300"/>
          <p14:tracePt t="34024" x="4043363" y="5181600"/>
          <p14:tracePt t="34191" x="4043363" y="5168900"/>
          <p14:tracePt t="34199" x="4056063" y="5168900"/>
          <p14:tracePt t="34301" x="4056063" y="5156200"/>
          <p14:tracePt t="34311" x="4030663" y="5105400"/>
          <p14:tracePt t="34326" x="4005263" y="5092700"/>
          <p14:tracePt t="35239" x="3992563" y="5081588"/>
          <p14:tracePt t="35245" x="3992563" y="5068888"/>
          <p14:tracePt t="35258" x="3979863" y="5068888"/>
          <p14:tracePt t="35266" x="3979863" y="5056188"/>
          <p14:tracePt t="35282" x="3968750" y="5043488"/>
          <p14:tracePt t="35291" x="3956050" y="5030788"/>
          <p14:tracePt t="35298" x="3956050" y="5018088"/>
          <p14:tracePt t="35314" x="3956050" y="5005388"/>
          <p14:tracePt t="35323" x="3943350" y="4992688"/>
          <p14:tracePt t="35339" x="3943350" y="4981575"/>
          <p14:tracePt t="35396" x="3943350" y="4968875"/>
          <p14:tracePt t="35408" x="3930650" y="4968875"/>
          <p14:tracePt t="35416" x="3930650" y="4956175"/>
          <p14:tracePt t="35424" x="3930650" y="4943475"/>
          <p14:tracePt t="35432" x="3930650" y="4930775"/>
          <p14:tracePt t="35441" x="3917950" y="4905375"/>
          <p14:tracePt t="35448" x="3917950" y="4892675"/>
          <p14:tracePt t="35458" x="3917950" y="4879975"/>
          <p14:tracePt t="35462" x="3917950" y="4868863"/>
          <p14:tracePt t="35470" x="3905250" y="4856163"/>
          <p14:tracePt t="35478" x="3905250" y="4843463"/>
          <p14:tracePt t="35486" x="3905250" y="4818063"/>
          <p14:tracePt t="35493" x="3905250" y="4805363"/>
          <p14:tracePt t="35502" x="3905250" y="4792663"/>
          <p14:tracePt t="35510" x="3892550" y="4768850"/>
          <p14:tracePt t="35518" x="3892550" y="4756150"/>
          <p14:tracePt t="35526" x="3879850" y="4743450"/>
          <p14:tracePt t="35534" x="3879850" y="4718050"/>
          <p14:tracePt t="35541" x="3879850" y="4705350"/>
          <p14:tracePt t="35550" x="3856038" y="4692650"/>
          <p14:tracePt t="35558" x="3843338" y="4667250"/>
          <p14:tracePt t="35566" x="3830638" y="4656138"/>
          <p14:tracePt t="35573" x="3817938" y="4630738"/>
          <p14:tracePt t="35580" x="3805238" y="4618038"/>
          <p14:tracePt t="35589" x="3792538" y="4605338"/>
          <p14:tracePt t="35596" x="3779838" y="4579938"/>
          <p14:tracePt t="35604" x="3767138" y="4579938"/>
          <p14:tracePt t="35612" x="3767138" y="4554538"/>
          <p14:tracePt t="35620" x="3756025" y="4543425"/>
          <p14:tracePt t="35628" x="3743325" y="4530725"/>
          <p14:tracePt t="35636" x="3743325" y="4518025"/>
          <p14:tracePt t="35652" x="3730625" y="4492625"/>
          <p14:tracePt t="35659" x="3730625" y="4479925"/>
          <p14:tracePt t="35668" x="3730625" y="4467225"/>
          <p14:tracePt t="35682" x="3717925" y="4454525"/>
          <p14:tracePt t="35698" x="3717925" y="4443413"/>
          <p14:tracePt t="35707" x="3717925" y="4430713"/>
          <p14:tracePt t="35714" x="3705225" y="4418013"/>
          <p14:tracePt t="35723" x="3705225" y="4392613"/>
          <p14:tracePt t="35730" x="3705225" y="4379913"/>
          <p14:tracePt t="35739" x="3705225" y="4367213"/>
          <p14:tracePt t="35746" x="3705225" y="4354513"/>
          <p14:tracePt t="35754" x="3705225" y="4318000"/>
          <p14:tracePt t="35762" x="3705225" y="4305300"/>
          <p14:tracePt t="35770" x="3705225" y="4279900"/>
          <p14:tracePt t="35776" x="3705225" y="4267200"/>
          <p14:tracePt t="35784" x="3705225" y="4241800"/>
          <p14:tracePt t="35791" x="3705225" y="4230688"/>
          <p14:tracePt t="35800" x="3705225" y="4217988"/>
          <p14:tracePt t="35808" x="3705225" y="4205288"/>
          <p14:tracePt t="35816" x="3705225" y="4179888"/>
          <p14:tracePt t="35824" x="3705225" y="4167188"/>
          <p14:tracePt t="35832" x="3705225" y="4154488"/>
          <p14:tracePt t="35841" x="3705225" y="4141788"/>
          <p14:tracePt t="35858" x="3705225" y="4117975"/>
          <p14:tracePt t="35872" x="3705225" y="4105275"/>
          <p14:tracePt t="35880" x="3705225" y="4092575"/>
          <p14:tracePt t="35886" x="3705225" y="4079875"/>
          <p14:tracePt t="35894" x="3705225" y="4067175"/>
          <p14:tracePt t="35909" x="3705225" y="4041775"/>
          <p14:tracePt t="35930" x="3705225" y="4029075"/>
          <p14:tracePt t="35950" x="3705225" y="4017963"/>
          <p14:tracePt t="35966" x="3705225" y="4005263"/>
          <p14:tracePt t="35986" x="3705225" y="3979863"/>
          <p14:tracePt t="35993" x="3705225" y="3967163"/>
          <p14:tracePt t="36002" x="3705225" y="3954463"/>
          <p14:tracePt t="36010" x="3705225" y="3929063"/>
          <p14:tracePt t="36018" x="3705225" y="3916363"/>
          <p14:tracePt t="36034" x="3705225" y="3905250"/>
          <p14:tracePt t="36041" x="3705225" y="3892550"/>
          <p14:tracePt t="36048" x="3705225" y="3879850"/>
          <p14:tracePt t="36112" x="3705225" y="3867150"/>
          <p14:tracePt t="36140" x="3705225" y="3854450"/>
          <p14:tracePt t="36171" x="3717925" y="3854450"/>
          <p14:tracePt t="36178" x="3717925" y="3841750"/>
          <p14:tracePt t="36256" x="3717925" y="3829050"/>
          <p14:tracePt t="36675" x="3717925" y="3792538"/>
          <p14:tracePt t="36683" x="3730625" y="3754438"/>
          <p14:tracePt t="36689" x="3756025" y="3692525"/>
          <p14:tracePt t="36696" x="3767138" y="3641725"/>
          <p14:tracePt t="36705" x="3767138" y="3579813"/>
          <p14:tracePt t="36711" x="3779838" y="3503613"/>
          <p14:tracePt t="36720" x="3792538" y="3429000"/>
          <p14:tracePt t="36727" x="3792538" y="3367088"/>
          <p14:tracePt t="36736" x="3817938" y="3278188"/>
          <p14:tracePt t="36744" x="3867150" y="3165475"/>
          <p14:tracePt t="36752" x="3905250" y="3078163"/>
          <p14:tracePt t="36759" x="3968750" y="2990850"/>
          <p14:tracePt t="36768" x="4005263" y="2916238"/>
          <p14:tracePt t="36775" x="4056063" y="2840038"/>
          <p14:tracePt t="36784" x="4081463" y="2765425"/>
          <p14:tracePt t="36790" x="4117975" y="2690813"/>
          <p14:tracePt t="36798" x="4143375" y="2640013"/>
          <p14:tracePt t="36808" x="4156075" y="2578100"/>
          <p14:tracePt t="36814" x="4192588" y="2540000"/>
          <p14:tracePt t="36825" x="4230688" y="2478088"/>
          <p14:tracePt t="36830" x="4281488" y="2403475"/>
          <p14:tracePt t="36839" x="4330700" y="2327275"/>
          <p14:tracePt t="36846" x="4394200" y="2252663"/>
          <p14:tracePt t="36855" x="4456113" y="2190750"/>
          <p14:tracePt t="36862" x="4494213" y="2139950"/>
          <p14:tracePt t="36870" x="4543425" y="2127250"/>
          <p14:tracePt t="36877" x="4581525" y="2101850"/>
          <p14:tracePt t="36886" x="4643438" y="2078038"/>
          <p14:tracePt t="36892" x="4694238" y="2052638"/>
          <p14:tracePt t="36900" x="4756150" y="2039938"/>
          <p14:tracePt t="36909" x="4794250" y="2014538"/>
          <p14:tracePt t="36916" x="4868863" y="1989138"/>
          <p14:tracePt t="36925" x="4906963" y="1965325"/>
          <p14:tracePt t="36932" x="4945063" y="1952625"/>
          <p14:tracePt t="36940" x="4994275" y="1927225"/>
          <p14:tracePt t="36948" x="5006975" y="1914525"/>
          <p14:tracePt t="36958" x="5032375" y="1889125"/>
          <p14:tracePt t="36964" x="5057775" y="1876425"/>
          <p14:tracePt t="36975" x="5068888" y="1852613"/>
          <p14:tracePt t="36980" x="5094288" y="1839913"/>
          <p14:tracePt t="36989" x="5106988" y="1827213"/>
          <p14:tracePt t="36996" x="5119688" y="1814513"/>
          <p14:tracePt t="37002" x="5145088" y="1789113"/>
          <p14:tracePt t="37009" x="5170488" y="1776413"/>
          <p14:tracePt t="37018" x="5194300" y="1752600"/>
          <p14:tracePt t="37025" x="5232400" y="1739900"/>
          <p14:tracePt t="37034" x="5270500" y="1714500"/>
          <p14:tracePt t="37042" x="5294313" y="1701800"/>
          <p14:tracePt t="37050" x="5319713" y="1676400"/>
          <p14:tracePt t="37058" x="5345113" y="1676400"/>
          <p14:tracePt t="37066" x="5383213" y="1652588"/>
          <p14:tracePt t="37074" x="5394325" y="1639888"/>
          <p14:tracePt t="37082" x="5407025" y="1639888"/>
          <p14:tracePt t="37090" x="5432425" y="1627188"/>
          <p14:tracePt t="37096" x="5445125" y="1614488"/>
          <p14:tracePt t="37105" x="5470525" y="1614488"/>
          <p14:tracePt t="37112" x="5495925" y="1614488"/>
          <p14:tracePt t="37120" x="5532438" y="1614488"/>
          <p14:tracePt t="37127" x="5583238" y="1614488"/>
          <p14:tracePt t="37160" x="5832475" y="1627188"/>
          <p14:tracePt t="37168" x="5908675" y="1639888"/>
          <p14:tracePt t="37177" x="5983288" y="1639888"/>
          <p14:tracePt t="37184" x="6057900" y="1639888"/>
          <p14:tracePt t="37192" x="6146800" y="1639888"/>
          <p14:tracePt t="37198" x="6208713" y="1639888"/>
          <p14:tracePt t="37208" x="6283325" y="1639888"/>
          <p14:tracePt t="37214" x="6334125" y="1639888"/>
          <p14:tracePt t="37227" x="6370638" y="1639888"/>
          <p14:tracePt t="37230" x="6396038" y="1639888"/>
          <p14:tracePt t="37238" x="6408738" y="1639888"/>
          <p14:tracePt t="37246" x="6446838" y="1639888"/>
          <p14:tracePt t="37255" x="6496050" y="1639888"/>
          <p14:tracePt t="37262" x="6546850" y="1639888"/>
          <p14:tracePt t="37270" x="6608763" y="1639888"/>
          <p14:tracePt t="37278" x="6684963" y="1639888"/>
          <p14:tracePt t="37286" x="6746875" y="1652588"/>
          <p14:tracePt t="37294" x="6821488" y="1663700"/>
          <p14:tracePt t="37302" x="6897688" y="1689100"/>
          <p14:tracePt t="37308" x="6959600" y="1701800"/>
          <p14:tracePt t="37316" x="7034213" y="1727200"/>
          <p14:tracePt t="37325" x="7059613" y="1739900"/>
          <p14:tracePt t="37332" x="7085013" y="1739900"/>
          <p14:tracePt t="37339" x="7097713" y="1752600"/>
          <p14:tracePt t="37348" x="7110413" y="1765300"/>
          <p14:tracePt t="37415" x="7123113" y="1776413"/>
          <p14:tracePt t="37533" x="7134225" y="1776413"/>
          <p14:tracePt t="37588" x="7146925" y="1789113"/>
          <p14:tracePt t="37608" x="7159625" y="1789113"/>
          <p14:tracePt t="37624" x="7172325" y="1801813"/>
          <p14:tracePt t="37871" x="7134225" y="1776413"/>
          <p14:tracePt t="37879" x="7097713" y="1776413"/>
          <p14:tracePt t="37887" x="7046913" y="1765300"/>
          <p14:tracePt t="37893" x="6997700" y="1752600"/>
          <p14:tracePt t="37902" x="6921500" y="1739900"/>
          <p14:tracePt t="37909" x="6872288" y="1727200"/>
          <p14:tracePt t="37918" x="6808788" y="1714500"/>
          <p14:tracePt t="37925" x="6746875" y="1714500"/>
          <p14:tracePt t="37934" x="6672263" y="1714500"/>
          <p14:tracePt t="37939" x="6621463" y="1739900"/>
          <p14:tracePt t="37948" x="6546850" y="1739900"/>
          <p14:tracePt t="37958" x="6508750" y="1752600"/>
          <p14:tracePt t="37964" x="6459538" y="1765300"/>
          <p14:tracePt t="37975" x="6421438" y="1776413"/>
          <p14:tracePt t="37980" x="6370638" y="1801813"/>
          <p14:tracePt t="38010" x="6321425" y="1839913"/>
          <p14:tracePt t="38011" x="6308725" y="1852613"/>
          <p14:tracePt t="38020" x="6283325" y="1865313"/>
          <p14:tracePt t="38028" x="6270625" y="1876425"/>
          <p14:tracePt t="38036" x="6259513" y="1901825"/>
          <p14:tracePt t="38044" x="6246813" y="1914525"/>
          <p14:tracePt t="38050" x="6221413" y="1927225"/>
          <p14:tracePt t="38058" x="6208713" y="1952625"/>
          <p14:tracePt t="38066" x="6196013" y="1965325"/>
          <p14:tracePt t="38075" x="6170613" y="1978025"/>
          <p14:tracePt t="38082" x="6170613" y="1989138"/>
          <p14:tracePt t="38089" x="6157913" y="2001838"/>
          <p14:tracePt t="38098" x="6146800" y="2001838"/>
          <p14:tracePt t="38108" x="6146800" y="2014538"/>
          <p14:tracePt t="38114" x="6146800" y="2027238"/>
          <p14:tracePt t="38130" x="6146800" y="2039938"/>
          <p14:tracePt t="38148" x="6134100" y="2039938"/>
          <p14:tracePt t="38158" x="6134100" y="2052638"/>
          <p14:tracePt t="38175" x="6134100" y="2065338"/>
          <p14:tracePt t="38180" x="6134100" y="2078038"/>
          <p14:tracePt t="40285" x="6108700" y="2101850"/>
          <p14:tracePt t="40295" x="6045200" y="2165350"/>
          <p14:tracePt t="40300" x="5970588" y="2239963"/>
          <p14:tracePt t="40307" x="5883275" y="2339975"/>
          <p14:tracePt t="40316" x="5808663" y="2439988"/>
          <p14:tracePt t="40323" x="5695950" y="2603500"/>
          <p14:tracePt t="40332" x="5619750" y="2752725"/>
          <p14:tracePt t="40341" x="5532438" y="2865438"/>
          <p14:tracePt t="40348" x="5483225" y="3016250"/>
          <p14:tracePt t="40358" x="5457825" y="3116263"/>
          <p14:tracePt t="40364" x="5432425" y="3216275"/>
          <p14:tracePt t="40370" x="5419725" y="3290888"/>
          <p14:tracePt t="40378" x="5407025" y="3354388"/>
          <p14:tracePt t="40386" x="5407025" y="3390900"/>
          <p14:tracePt t="40393" x="5407025" y="3429000"/>
          <p14:tracePt t="40402" x="5407025" y="3454400"/>
          <p14:tracePt t="40409" x="5407025" y="3479800"/>
          <p14:tracePt t="40418" x="5419725" y="3490913"/>
          <p14:tracePt t="40426" x="5419725" y="3516313"/>
          <p14:tracePt t="40434" x="5432425" y="3541713"/>
          <p14:tracePt t="40441" x="5445125" y="3554413"/>
          <p14:tracePt t="40450" x="5445125" y="3567113"/>
          <p14:tracePt t="40458" x="5457825" y="3590925"/>
          <p14:tracePt t="40466" x="5457825" y="3629025"/>
          <p14:tracePt t="40474" x="5470525" y="3692525"/>
          <p14:tracePt t="40480" x="5495925" y="3754438"/>
          <p14:tracePt t="40491" x="5507038" y="3792538"/>
          <p14:tracePt t="40496" x="5519738" y="3841750"/>
          <p14:tracePt t="40505" x="5519738" y="3892550"/>
          <p14:tracePt t="40513" x="5519738" y="3916363"/>
          <p14:tracePt t="40520" x="5519738" y="3954463"/>
          <p14:tracePt t="40528" x="5519738" y="3979863"/>
          <p14:tracePt t="40536" x="5519738" y="4005263"/>
          <p14:tracePt t="40543" x="5532438" y="4017963"/>
          <p14:tracePt t="40552" x="5557838" y="4041775"/>
          <p14:tracePt t="40560" x="5557838" y="4054475"/>
          <p14:tracePt t="40568" x="5583238" y="4067175"/>
          <p14:tracePt t="40576" x="5583238" y="4079875"/>
          <p14:tracePt t="40584" x="5607050" y="4092575"/>
          <p14:tracePt t="40591" x="5607050" y="4105275"/>
          <p14:tracePt t="40598" x="5619750" y="4105275"/>
          <p14:tracePt t="40614" x="5632450" y="4105275"/>
          <p14:tracePt t="40642" x="5645150" y="4105275"/>
          <p14:tracePt t="40662" x="5657850" y="4105275"/>
          <p14:tracePt t="40670" x="5670550" y="4105275"/>
          <p14:tracePt t="40678" x="5695950" y="4092575"/>
          <p14:tracePt t="40686" x="5719763" y="4067175"/>
          <p14:tracePt t="40691" x="5745163" y="4041775"/>
          <p14:tracePt t="40700" x="5783263" y="4005263"/>
          <p14:tracePt t="40708" x="5821363" y="3979863"/>
          <p14:tracePt t="40716" x="5857875" y="3954463"/>
          <p14:tracePt t="40724" x="5870575" y="3929063"/>
          <p14:tracePt t="40732" x="5895975" y="3916363"/>
          <p14:tracePt t="40741" x="5908675" y="3892550"/>
          <p14:tracePt t="40748" x="5932488" y="3867150"/>
          <p14:tracePt t="40758" x="5945188" y="3841750"/>
          <p14:tracePt t="40764" x="5957888" y="3829050"/>
          <p14:tracePt t="40772" x="5957888" y="3803650"/>
          <p14:tracePt t="40780" x="5970588" y="3803650"/>
          <p14:tracePt t="40795" x="5983288" y="3767138"/>
          <p14:tracePt t="40802" x="5983288" y="3754438"/>
          <p14:tracePt t="40809" x="5995988" y="3741738"/>
          <p14:tracePt t="40818" x="5995988" y="3729038"/>
          <p14:tracePt t="40826" x="6008688" y="3716338"/>
          <p14:tracePt t="40834" x="6008688" y="3679825"/>
          <p14:tracePt t="40842" x="6008688" y="3654425"/>
          <p14:tracePt t="40850" x="6021388" y="3616325"/>
          <p14:tracePt t="40858" x="6021388" y="3567113"/>
          <p14:tracePt t="40866" x="6021388" y="3529013"/>
          <p14:tracePt t="40874" x="6034088" y="3479800"/>
          <p14:tracePt t="40882" x="6034088" y="3429000"/>
          <p14:tracePt t="40891" x="6034088" y="3378200"/>
          <p14:tracePt t="40896" x="6034088" y="3341688"/>
          <p14:tracePt t="40905" x="6034088" y="3290888"/>
          <p14:tracePt t="40912" x="6034088" y="3267075"/>
          <p14:tracePt t="40920" x="6034088" y="3228975"/>
          <p14:tracePt t="40928" x="6034088" y="3190875"/>
          <p14:tracePt t="40936" x="6021388" y="3165475"/>
          <p14:tracePt t="40944" x="6008688" y="3128963"/>
          <p14:tracePt t="40952" x="5983288" y="3103563"/>
          <p14:tracePt t="40959" x="5970588" y="3065463"/>
          <p14:tracePt t="40968" x="5945188" y="3054350"/>
          <p14:tracePt t="40976" x="5932488" y="3041650"/>
          <p14:tracePt t="40984" x="5921375" y="3016250"/>
          <p14:tracePt t="40991" x="5895975" y="3003550"/>
          <p14:tracePt t="41000" x="5883275" y="2978150"/>
          <p14:tracePt t="41008" x="5857875" y="2965450"/>
          <p14:tracePt t="41014" x="5845175" y="2952750"/>
          <p14:tracePt t="41022" x="5821363" y="2941638"/>
          <p14:tracePt t="41030" x="5783263" y="2916238"/>
          <p14:tracePt t="41041" x="5745163" y="2890838"/>
          <p14:tracePt t="41046" x="5695950" y="2865438"/>
          <p14:tracePt t="41054" x="5632450" y="2840038"/>
          <p14:tracePt t="41062" x="5595938" y="2828925"/>
          <p14:tracePt t="41070" x="5532438" y="2803525"/>
          <p14:tracePt t="41078" x="5507038" y="2778125"/>
          <p14:tracePt t="41086" x="5470525" y="2765425"/>
          <p14:tracePt t="41093" x="5432425" y="2765425"/>
          <p14:tracePt t="41102" x="5394325" y="2765425"/>
          <p14:tracePt t="41108" x="5345113" y="2765425"/>
          <p14:tracePt t="41116" x="5307013" y="2765425"/>
          <p14:tracePt t="41123" x="5281613" y="2765425"/>
          <p14:tracePt t="41132" x="5245100" y="2778125"/>
          <p14:tracePt t="41141" x="5194300" y="2803525"/>
          <p14:tracePt t="41148" x="5170488" y="2816225"/>
          <p14:tracePt t="41158" x="5132388" y="2840038"/>
          <p14:tracePt t="41164" x="5106988" y="2852738"/>
          <p14:tracePt t="41173" x="5068888" y="2878138"/>
          <p14:tracePt t="41180" x="5057775" y="2890838"/>
          <p14:tracePt t="41191" x="5032375" y="2916238"/>
          <p14:tracePt t="41196" x="4994275" y="2928938"/>
          <p14:tracePt t="41204" x="4968875" y="2952750"/>
          <p14:tracePt t="41209" x="4932363" y="2965450"/>
          <p14:tracePt t="41218" x="4894263" y="2990850"/>
          <p14:tracePt t="41226" x="4856163" y="3003550"/>
          <p14:tracePt t="41234" x="4832350" y="3028950"/>
          <p14:tracePt t="41241" x="4819650" y="3041650"/>
          <p14:tracePt t="41250" x="4794250" y="3065463"/>
          <p14:tracePt t="41258" x="4768850" y="3078163"/>
          <p14:tracePt t="41266" x="4743450" y="3103563"/>
          <p14:tracePt t="41274" x="4719638" y="3128963"/>
          <p14:tracePt t="41282" x="4694238" y="3154363"/>
          <p14:tracePt t="41291" x="4668838" y="3190875"/>
          <p14:tracePt t="41298" x="4643438" y="3241675"/>
          <p14:tracePt t="41308" x="4619625" y="3278188"/>
          <p14:tracePt t="41314" x="4594225" y="3341688"/>
          <p14:tracePt t="41320" x="4568825" y="3416300"/>
          <p14:tracePt t="41328" x="4568825" y="3454400"/>
          <p14:tracePt t="41336" x="4556125" y="3490913"/>
          <p14:tracePt t="41344" x="4556125" y="3554413"/>
          <p14:tracePt t="41352" x="4556125" y="3629025"/>
          <p14:tracePt t="41361" x="4568825" y="3692525"/>
          <p14:tracePt t="41368" x="4594225" y="3779838"/>
          <p14:tracePt t="41376" x="4630738" y="3892550"/>
          <p14:tracePt t="41384" x="4694238" y="3992563"/>
          <p14:tracePt t="41391" x="4768850" y="4105275"/>
          <p14:tracePt t="41400" x="4843463" y="4192588"/>
          <p14:tracePt t="41409" x="4919663" y="4292600"/>
          <p14:tracePt t="41416" x="5006975" y="4367213"/>
          <p14:tracePt t="41422" x="5057775" y="4443413"/>
          <p14:tracePt t="41430" x="5106988" y="4505325"/>
          <p14:tracePt t="41441" x="5157788" y="4579938"/>
          <p14:tracePt t="41446" x="5170488" y="4630738"/>
          <p14:tracePt t="41456" x="5207000" y="4679950"/>
          <p14:tracePt t="41461" x="5232400" y="4705350"/>
          <p14:tracePt t="41470" x="5270500" y="4730750"/>
          <p14:tracePt t="41478" x="5307013" y="4743450"/>
          <p14:tracePt t="41486" x="5332413" y="4768850"/>
          <p14:tracePt t="41493" x="5345113" y="4779963"/>
          <p14:tracePt t="41502" x="5383213" y="4792663"/>
          <p14:tracePt t="41509" x="5407025" y="4805363"/>
          <p14:tracePt t="41518" x="5419725" y="4805363"/>
          <p14:tracePt t="41524" x="5432425" y="4805363"/>
          <p14:tracePt t="41532" x="5457825" y="4805363"/>
          <p14:tracePt t="41541" x="5470525" y="4805363"/>
          <p14:tracePt t="41548" x="5483225" y="4805363"/>
          <p14:tracePt t="41558" x="5495925" y="4805363"/>
          <p14:tracePt t="41564" x="5507038" y="4805363"/>
          <p14:tracePt t="41572" x="5519738" y="4805363"/>
          <p14:tracePt t="41580" x="5545138" y="4792663"/>
          <p14:tracePt t="41591" x="5557838" y="4792663"/>
          <p14:tracePt t="41596" x="5607050" y="4768850"/>
          <p14:tracePt t="41604" x="5670550" y="4743450"/>
          <p14:tracePt t="41612" x="5732463" y="4705350"/>
          <p14:tracePt t="41620" x="5783263" y="4679950"/>
          <p14:tracePt t="41628" x="5857875" y="4643438"/>
          <p14:tracePt t="41634" x="5921375" y="4618038"/>
          <p14:tracePt t="41643" x="5970588" y="4592638"/>
          <p14:tracePt t="41650" x="6021388" y="4567238"/>
          <p14:tracePt t="41658" x="6045200" y="4554538"/>
          <p14:tracePt t="41666" x="6057900" y="4530725"/>
          <p14:tracePt t="41674" x="6083300" y="4518025"/>
          <p14:tracePt t="41682" x="6096000" y="4505325"/>
          <p14:tracePt t="41692" x="6108700" y="4479925"/>
          <p14:tracePt t="41698" x="6134100" y="4467225"/>
          <p14:tracePt t="41708" x="6146800" y="4443413"/>
          <p14:tracePt t="41714" x="6157913" y="4430713"/>
          <p14:tracePt t="41722" x="6170613" y="4405313"/>
          <p14:tracePt t="41728" x="6196013" y="4392613"/>
          <p14:tracePt t="41736" x="6208713" y="4379913"/>
          <p14:tracePt t="41743" x="6234113" y="4354513"/>
          <p14:tracePt t="41752" x="6246813" y="4330700"/>
          <p14:tracePt t="41759" x="6270625" y="4318000"/>
          <p14:tracePt t="41768" x="6283325" y="4279900"/>
          <p14:tracePt t="41776" x="6308725" y="4254500"/>
          <p14:tracePt t="41784" x="6321425" y="4241800"/>
          <p14:tracePt t="41791" x="6334125" y="4205288"/>
          <p14:tracePt t="41800" x="6359525" y="4167188"/>
          <p14:tracePt t="41808" x="6383338" y="4129088"/>
          <p14:tracePt t="41816" x="6396038" y="4105275"/>
          <p14:tracePt t="41824" x="6421438" y="4079875"/>
          <p14:tracePt t="41832" x="6434138" y="4054475"/>
          <p14:tracePt t="41841" x="6446838" y="4041775"/>
          <p14:tracePt t="41847" x="6459538" y="4017963"/>
          <p14:tracePt t="41855" x="6459538" y="4005263"/>
          <p14:tracePt t="41861" x="6459538" y="3992563"/>
          <p14:tracePt t="41870" x="6459538" y="3979863"/>
          <p14:tracePt t="41886" x="6459538" y="3967163"/>
          <p14:tracePt t="41893" x="6459538" y="3954463"/>
          <p14:tracePt t="41902" x="6459538" y="3941763"/>
          <p14:tracePt t="41918" x="6459538" y="3916363"/>
          <p14:tracePt t="41926" x="6459538" y="3905250"/>
          <p14:tracePt t="41932" x="6446838" y="3892550"/>
          <p14:tracePt t="41941" x="6434138" y="3867150"/>
          <p14:tracePt t="41948" x="6421438" y="3854450"/>
          <p14:tracePt t="41958" x="6408738" y="3841750"/>
          <p14:tracePt t="41964" x="6383338" y="3816350"/>
          <p14:tracePt t="41977" x="6370638" y="3803650"/>
          <p14:tracePt t="41980" x="6346825" y="3779838"/>
          <p14:tracePt t="41993" x="6334125" y="3767138"/>
          <p14:tracePt t="41996" x="6321425" y="3741738"/>
          <p14:tracePt t="42004" x="6296025" y="3729038"/>
          <p14:tracePt t="42012" x="6283325" y="3716338"/>
          <p14:tracePt t="42020" x="6259513" y="3692525"/>
          <p14:tracePt t="42028" x="6259513" y="3679825"/>
          <p14:tracePt t="42036" x="6234113" y="3654425"/>
          <p14:tracePt t="42041" x="6234113" y="3641725"/>
          <p14:tracePt t="42050" x="6208713" y="3629025"/>
          <p14:tracePt t="42058" x="6196013" y="3603625"/>
          <p14:tracePt t="42066" x="6196013" y="3590925"/>
          <p14:tracePt t="42074" x="6170613" y="3567113"/>
          <p14:tracePt t="42082" x="6157913" y="3554413"/>
          <p14:tracePt t="42091" x="6134100" y="3541713"/>
          <p14:tracePt t="42098" x="6121400" y="3516313"/>
          <p14:tracePt t="42106" x="6108700" y="3503613"/>
          <p14:tracePt t="42114" x="6083300" y="3479800"/>
          <p14:tracePt t="42124" x="6070600" y="3467100"/>
          <p14:tracePt t="42130" x="6045200" y="3441700"/>
          <p14:tracePt t="42141" x="6045200" y="3429000"/>
          <p14:tracePt t="42146" x="6034088" y="3416300"/>
          <p14:tracePt t="42152" x="6021388" y="3390900"/>
          <p14:tracePt t="42160" x="5995988" y="3378200"/>
          <p14:tracePt t="42168" x="5983288" y="3354388"/>
          <p14:tracePt t="42175" x="5970588" y="3354388"/>
          <p14:tracePt t="42184" x="5957888" y="3328988"/>
          <p14:tracePt t="42200" x="5945188" y="3316288"/>
          <p14:tracePt t="42228" x="5945188" y="3303588"/>
          <p14:tracePt t="42248" x="5932488" y="3303588"/>
          <p14:tracePt t="53157" x="5945188" y="3354388"/>
          <p14:tracePt t="53165" x="5970588" y="3441700"/>
          <p14:tracePt t="53174" x="5995988" y="3529013"/>
          <p14:tracePt t="53182" x="6021388" y="3603625"/>
          <p14:tracePt t="53190" x="6034088" y="3679825"/>
          <p14:tracePt t="53196" x="6057900" y="3754438"/>
          <p14:tracePt t="53207" x="6083300" y="3803650"/>
          <p14:tracePt t="53209" x="6108700" y="3867150"/>
          <p14:tracePt t="53218" x="6134100" y="3916363"/>
          <p14:tracePt t="53226" x="6146800" y="3954463"/>
          <p14:tracePt t="53234" x="6170613" y="4005263"/>
          <p14:tracePt t="53241" x="6183313" y="4029075"/>
          <p14:tracePt t="53250" x="6196013" y="4041775"/>
          <p14:tracePt t="53257" x="6208713" y="4067175"/>
          <p14:tracePt t="53266" x="6221413" y="4079875"/>
          <p14:tracePt t="53274" x="6221413" y="4105275"/>
          <p14:tracePt t="53282" x="6234113" y="4117975"/>
          <p14:tracePt t="53291" x="6246813" y="4129088"/>
          <p14:tracePt t="53298" x="6246813" y="4154488"/>
          <p14:tracePt t="53307" x="6246813" y="4167188"/>
          <p14:tracePt t="53314" x="6270625" y="4179888"/>
          <p14:tracePt t="53320" x="6283325" y="4205288"/>
          <p14:tracePt t="53328" x="6308725" y="4217988"/>
          <p14:tracePt t="53336" x="6321425" y="4241800"/>
          <p14:tracePt t="53343" x="6346825" y="4254500"/>
          <p14:tracePt t="53352" x="6359525" y="4267200"/>
          <p14:tracePt t="53359" x="6370638" y="4292600"/>
          <p14:tracePt t="53368" x="6396038" y="4305300"/>
          <p14:tracePt t="53376" x="6408738" y="4330700"/>
          <p14:tracePt t="53384" x="6434138" y="4341813"/>
          <p14:tracePt t="53391" x="6446838" y="4367213"/>
          <p14:tracePt t="53400" x="6459538" y="4379913"/>
          <p14:tracePt t="53408" x="6483350" y="4392613"/>
          <p14:tracePt t="53416" x="6496050" y="4418013"/>
          <p14:tracePt t="53422" x="6521450" y="4430713"/>
          <p14:tracePt t="53430" x="6534150" y="4443413"/>
          <p14:tracePt t="53440" x="6559550" y="4454525"/>
          <p14:tracePt t="53446" x="6572250" y="4467225"/>
          <p14:tracePt t="53457" x="6584950" y="4479925"/>
          <p14:tracePt t="53462" x="6608763" y="4479925"/>
          <p14:tracePt t="53470" x="6634163" y="4492625"/>
          <p14:tracePt t="53478" x="6646863" y="4492625"/>
          <p14:tracePt t="53487" x="6659563" y="4505325"/>
          <p14:tracePt t="53493" x="6684963" y="4505325"/>
          <p14:tracePt t="53502" x="6696075" y="4505325"/>
          <p14:tracePt t="53510" x="6708775" y="4505325"/>
          <p14:tracePt t="53518" x="6734175" y="4505325"/>
          <p14:tracePt t="53526" x="6746875" y="4505325"/>
          <p14:tracePt t="53532" x="6759575" y="4518025"/>
          <p14:tracePt t="53540" x="6784975" y="4518025"/>
          <p14:tracePt t="53548" x="6797675" y="4518025"/>
          <p14:tracePt t="53557" x="6808788" y="4518025"/>
          <p14:tracePt t="53564" x="6821488" y="4518025"/>
          <p14:tracePt t="53571" x="6846888" y="4518025"/>
          <p14:tracePt t="53580" x="6859588" y="4518025"/>
          <p14:tracePt t="53596" x="6884988" y="4518025"/>
          <p14:tracePt t="53607" x="6897688" y="4518025"/>
          <p14:tracePt t="53612" x="6910388" y="4518025"/>
          <p14:tracePt t="53620" x="6921500" y="4518025"/>
          <p14:tracePt t="53626" x="6934200" y="4518025"/>
          <p14:tracePt t="53634" x="6946900" y="4518025"/>
          <p14:tracePt t="53641" x="6985000" y="4518025"/>
          <p14:tracePt t="53650" x="7010400" y="4505325"/>
          <p14:tracePt t="53658" x="7046913" y="4492625"/>
          <p14:tracePt t="53666" x="7085013" y="4479925"/>
          <p14:tracePt t="53674" x="7123113" y="4454525"/>
          <p14:tracePt t="53682" x="7159625" y="4443413"/>
          <p14:tracePt t="53691" x="7185025" y="4430713"/>
          <p14:tracePt t="53698" x="7197725" y="4418013"/>
          <p14:tracePt t="53708" x="7223125" y="4405313"/>
          <p14:tracePt t="53714" x="7259638" y="4392613"/>
          <p14:tracePt t="53722" x="7272338" y="4367213"/>
          <p14:tracePt t="53730" x="7285038" y="4367213"/>
          <p14:tracePt t="53736" x="7310438" y="4341813"/>
          <p14:tracePt t="53743" x="7323138" y="4330700"/>
          <p14:tracePt t="53752" x="7348538" y="4305300"/>
          <p14:tracePt t="53759" x="7359650" y="4292600"/>
          <p14:tracePt t="53768" x="7385050" y="4279900"/>
          <p14:tracePt t="53776" x="7397750" y="4254500"/>
          <p14:tracePt t="53784" x="7410450" y="4241800"/>
          <p14:tracePt t="53791" x="7448550" y="4217988"/>
          <p14:tracePt t="53800" x="7459663" y="4205288"/>
          <p14:tracePt t="53807" x="7485063" y="4179888"/>
          <p14:tracePt t="53816" x="7510463" y="4167188"/>
          <p14:tracePt t="53824" x="7535863" y="4141788"/>
          <p14:tracePt t="53832" x="7561263" y="4129088"/>
          <p14:tracePt t="53840" x="7585075" y="4117975"/>
          <p14:tracePt t="53847" x="7597775" y="4092575"/>
          <p14:tracePt t="53857" x="7610475" y="4079875"/>
          <p14:tracePt t="53862" x="7635875" y="4054475"/>
          <p14:tracePt t="53870" x="7648575" y="4041775"/>
          <p14:tracePt t="53878" x="7673975" y="4017963"/>
          <p14:tracePt t="53886" x="7685088" y="4005263"/>
          <p14:tracePt t="53894" x="7697788" y="3992563"/>
          <p14:tracePt t="53902" x="7710488" y="3967163"/>
          <p14:tracePt t="53909" x="7735888" y="3954463"/>
          <p14:tracePt t="53918" x="7735888" y="3929063"/>
          <p14:tracePt t="53926" x="7761288" y="3905250"/>
          <p14:tracePt t="53934" x="7773988" y="3892550"/>
          <p14:tracePt t="53941" x="7785100" y="3867150"/>
          <p14:tracePt t="53948" x="7797800" y="3854450"/>
          <p14:tracePt t="53958" x="7810500" y="3841750"/>
          <p14:tracePt t="53964" x="7823200" y="3816350"/>
          <p14:tracePt t="53993" x="7861300" y="3767138"/>
          <p14:tracePt t="53995" x="7861300" y="3754438"/>
          <p14:tracePt t="54007" x="7861300" y="3729038"/>
          <p14:tracePt t="54020" x="7861300" y="3716338"/>
          <p14:tracePt t="54028" x="7874000" y="3692525"/>
          <p14:tracePt t="54036" x="7874000" y="3679825"/>
          <p14:tracePt t="54044" x="7874000" y="3667125"/>
          <p14:tracePt t="54052" x="7874000" y="3641725"/>
          <p14:tracePt t="54057" x="7874000" y="3629025"/>
          <p14:tracePt t="54066" x="7874000" y="3616325"/>
          <p14:tracePt t="54074" x="7874000" y="3590925"/>
          <p14:tracePt t="54082" x="7874000" y="3579813"/>
          <p14:tracePt t="54090" x="7874000" y="3567113"/>
          <p14:tracePt t="54098" x="7874000" y="3554413"/>
          <p14:tracePt t="54107" x="7874000" y="3529013"/>
          <p14:tracePt t="54114" x="7874000" y="3516313"/>
          <p14:tracePt t="54122" x="7874000" y="3503613"/>
          <p14:tracePt t="54130" x="7874000" y="3490913"/>
          <p14:tracePt t="54140" x="7874000" y="3467100"/>
          <p14:tracePt t="54146" x="7874000" y="3454400"/>
          <p14:tracePt t="54157" x="7874000" y="3441700"/>
          <p14:tracePt t="54159" x="7874000" y="3416300"/>
          <p14:tracePt t="54168" x="7861300" y="3403600"/>
          <p14:tracePt t="54178" x="7861300" y="3390900"/>
          <p14:tracePt t="54184" x="7848600" y="3367088"/>
          <p14:tracePt t="54191" x="7835900" y="3341688"/>
          <p14:tracePt t="54200" x="7835900" y="3328988"/>
          <p14:tracePt t="54208" x="7823200" y="3303588"/>
          <p14:tracePt t="54216" x="7810500" y="3290888"/>
          <p14:tracePt t="54224" x="7810500" y="3278188"/>
          <p14:tracePt t="54232" x="7797800" y="3254375"/>
          <p14:tracePt t="54240" x="7785100" y="3254375"/>
          <p14:tracePt t="54248" x="7785100" y="3241675"/>
          <p14:tracePt t="54258" x="7773988" y="3228975"/>
          <p14:tracePt t="54262" x="7761288" y="3203575"/>
          <p14:tracePt t="54270" x="7761288" y="3190875"/>
          <p14:tracePt t="54278" x="7748588" y="3190875"/>
          <p14:tracePt t="54286" x="7735888" y="3165475"/>
          <p14:tracePt t="54293" x="7723188" y="3154363"/>
          <p14:tracePt t="54302" x="7710488" y="3128963"/>
          <p14:tracePt t="54309" x="7685088" y="3116263"/>
          <p14:tracePt t="54318" x="7685088" y="3103563"/>
          <p14:tracePt t="54326" x="7673975" y="3090863"/>
          <p14:tracePt t="54341" x="7648575" y="3065463"/>
          <p14:tracePt t="54358" x="7635875" y="3054350"/>
          <p14:tracePt t="54366" x="7623175" y="3041650"/>
          <p14:tracePt t="54372" x="7597775" y="3016250"/>
          <p14:tracePt t="54380" x="7597775" y="3003550"/>
          <p14:tracePt t="54390" x="7572375" y="2990850"/>
          <p14:tracePt t="54396" x="7561263" y="2978150"/>
          <p14:tracePt t="54407" x="7548563" y="2965450"/>
          <p14:tracePt t="54412" x="7523163" y="2941638"/>
          <p14:tracePt t="54420" x="7510463" y="2928938"/>
          <p14:tracePt t="54428" x="7497763" y="2916238"/>
          <p14:tracePt t="54436" x="7485063" y="2903538"/>
          <p14:tracePt t="54444" x="7459663" y="2890838"/>
          <p14:tracePt t="54452" x="7448550" y="2878138"/>
          <p14:tracePt t="54459" x="7435850" y="2878138"/>
          <p14:tracePt t="54468" x="7410450" y="2878138"/>
          <p14:tracePt t="54474" x="7397750" y="2865438"/>
          <p14:tracePt t="54482" x="7372350" y="2852738"/>
          <p14:tracePt t="54490" x="7348538" y="2852738"/>
          <p14:tracePt t="54498" x="7348538" y="2840038"/>
          <p14:tracePt t="54507" x="7335838" y="2840038"/>
          <p14:tracePt t="54514" x="7310438" y="2840038"/>
          <p14:tracePt t="54522" x="7297738" y="2828925"/>
          <p14:tracePt t="54530" x="7285038" y="2828925"/>
          <p14:tracePt t="54540" x="7259638" y="2828925"/>
          <p14:tracePt t="54546" x="7246938" y="2828925"/>
          <p14:tracePt t="54557" x="7235825" y="2816225"/>
          <p14:tracePt t="54562" x="7197725" y="2816225"/>
          <p14:tracePt t="54570" x="7185025" y="2816225"/>
          <p14:tracePt t="54576" x="7159625" y="2816225"/>
          <p14:tracePt t="54584" x="7146925" y="2803525"/>
          <p14:tracePt t="54591" x="7123113" y="2803525"/>
          <p14:tracePt t="54600" x="7085013" y="2803525"/>
          <p14:tracePt t="54608" x="7059613" y="2803525"/>
          <p14:tracePt t="54616" x="7021513" y="2803525"/>
          <p14:tracePt t="54624" x="7010400" y="2803525"/>
          <p14:tracePt t="54632" x="6997700" y="2803525"/>
          <p14:tracePt t="54640" x="6972300" y="2803525"/>
          <p14:tracePt t="54648" x="6959600" y="2803525"/>
          <p14:tracePt t="54657" x="6946900" y="2803525"/>
          <p14:tracePt t="54664" x="6934200" y="2803525"/>
          <p14:tracePt t="54672" x="6921500" y="2803525"/>
          <p14:tracePt t="54680" x="6910388" y="2803525"/>
          <p14:tracePt t="54694" x="6897688" y="2803525"/>
          <p14:tracePt t="54709" x="6884988" y="2803525"/>
          <p14:tracePt t="54726" x="6872288" y="2803525"/>
          <p14:tracePt t="54743" x="6859588" y="2803525"/>
          <p14:tracePt t="54746" x="6859588" y="2816225"/>
          <p14:tracePt t="54757" x="6846888" y="2816225"/>
          <p14:tracePt t="54762" x="6834188" y="2828925"/>
          <p14:tracePt t="54770" x="6834188" y="2840038"/>
          <p14:tracePt t="54778" x="6808788" y="2852738"/>
          <p14:tracePt t="54786" x="6808788" y="2865438"/>
          <p14:tracePt t="54791" x="6784975" y="2865438"/>
          <p14:tracePt t="54800" x="6772275" y="2878138"/>
          <p14:tracePt t="54807" x="6759575" y="2878138"/>
          <p14:tracePt t="54816" x="6759575" y="2890838"/>
          <p14:tracePt t="54824" x="6746875" y="2903538"/>
          <p14:tracePt t="54840" x="6734175" y="2903538"/>
          <p14:tracePt t="54848" x="6734175" y="2916238"/>
          <p14:tracePt t="54857" x="6721475" y="2916238"/>
          <p14:tracePt t="54864" x="6708775" y="2916238"/>
          <p14:tracePt t="54872" x="6696075" y="2928938"/>
          <p14:tracePt t="54890" x="6672263" y="2941638"/>
          <p14:tracePt t="54896" x="6672263" y="2952750"/>
          <p14:tracePt t="54902" x="6659563" y="2965450"/>
          <p14:tracePt t="54909" x="6659563" y="2978150"/>
          <p14:tracePt t="54918" x="6646863" y="2978150"/>
          <p14:tracePt t="54934" x="6634163" y="2978150"/>
          <p14:tracePt t="54941" x="6634163" y="2990850"/>
          <p14:tracePt t="54958" x="6621463" y="2990850"/>
          <p14:tracePt t="54973" x="6621463" y="3003550"/>
          <p14:tracePt t="54982" x="6608763" y="3003550"/>
          <p14:tracePt t="54993" x="6596063" y="3016250"/>
          <p14:tracePt t="54998" x="6584950" y="3028950"/>
          <p14:tracePt t="55008" x="6584950" y="3041650"/>
          <p14:tracePt t="55012" x="6559550" y="3054350"/>
          <p14:tracePt t="55020" x="6546850" y="3065463"/>
          <p14:tracePt t="55028" x="6534150" y="3078163"/>
          <p14:tracePt t="55036" x="6534150" y="3103563"/>
          <p14:tracePt t="55043" x="6508750" y="3103563"/>
          <p14:tracePt t="55052" x="6508750" y="3116263"/>
          <p14:tracePt t="55060" x="6496050" y="3128963"/>
          <p14:tracePt t="55068" x="6483350" y="3141663"/>
          <p14:tracePt t="55084" x="6483350" y="3154363"/>
          <p14:tracePt t="55091" x="6472238" y="3165475"/>
          <p14:tracePt t="55100" x="6459538" y="3190875"/>
          <p14:tracePt t="55107" x="6446838" y="3203575"/>
          <p14:tracePt t="55114" x="6434138" y="3216275"/>
          <p14:tracePt t="55122" x="6421438" y="3241675"/>
          <p14:tracePt t="55130" x="6408738" y="3254375"/>
          <p14:tracePt t="55140" x="6408738" y="3267075"/>
          <p14:tracePt t="55146" x="6408738" y="3290888"/>
          <p14:tracePt t="55157" x="6408738" y="3303588"/>
          <p14:tracePt t="55162" x="6396038" y="3316288"/>
          <p14:tracePt t="55170" x="6396038" y="3354388"/>
          <p14:tracePt t="55178" x="6396038" y="3367088"/>
          <p14:tracePt t="55186" x="6396038" y="3378200"/>
          <p14:tracePt t="55194" x="6396038" y="3390900"/>
          <p14:tracePt t="55202" x="6396038" y="3416300"/>
          <p14:tracePt t="55207" x="6396038" y="3429000"/>
          <p14:tracePt t="55216" x="6396038" y="3441700"/>
          <p14:tracePt t="55224" x="6396038" y="3454400"/>
          <p14:tracePt t="55232" x="6396038" y="3467100"/>
          <p14:tracePt t="55241" x="6396038" y="3479800"/>
          <p14:tracePt t="55248" x="6408738" y="3516313"/>
          <p14:tracePt t="55258" x="6408738" y="3541713"/>
          <p14:tracePt t="55264" x="6421438" y="3554413"/>
          <p14:tracePt t="55272" x="6421438" y="3579813"/>
          <p14:tracePt t="55280" x="6434138" y="3603625"/>
          <p14:tracePt t="55290" x="6446838" y="3616325"/>
          <p14:tracePt t="55296" x="6459538" y="3641725"/>
          <p14:tracePt t="55308" x="6472238" y="3679825"/>
          <p14:tracePt t="55311" x="6483350" y="3692525"/>
          <p14:tracePt t="55320" x="6496050" y="3703638"/>
          <p14:tracePt t="55326" x="6508750" y="3729038"/>
          <p14:tracePt t="55334" x="6521450" y="3741738"/>
          <p14:tracePt t="55341" x="6546850" y="3767138"/>
          <p14:tracePt t="55350" x="6546850" y="3779838"/>
          <p14:tracePt t="55357" x="6572250" y="3792538"/>
          <p14:tracePt t="55366" x="6584950" y="3816350"/>
          <p14:tracePt t="55374" x="6596063" y="3829050"/>
          <p14:tracePt t="55382" x="6608763" y="3854450"/>
          <p14:tracePt t="55390" x="6634163" y="3867150"/>
          <p14:tracePt t="55398" x="6634163" y="3879850"/>
          <p14:tracePt t="55407" x="6659563" y="3905250"/>
          <p14:tracePt t="55414" x="6672263" y="3916363"/>
          <p14:tracePt t="55422" x="6696075" y="3941763"/>
          <p14:tracePt t="55428" x="6708775" y="3954463"/>
          <p14:tracePt t="55436" x="6734175" y="3967163"/>
          <p14:tracePt t="55445" x="6746875" y="3992563"/>
          <p14:tracePt t="55452" x="6759575" y="4005263"/>
          <p14:tracePt t="55459" x="6784975" y="4029075"/>
          <p14:tracePt t="55468" x="6797675" y="4029075"/>
          <p14:tracePt t="55476" x="6821488" y="4054475"/>
          <p14:tracePt t="55484" x="6834188" y="4067175"/>
          <p14:tracePt t="55493" x="6846888" y="4067175"/>
          <p14:tracePt t="55500" x="6872288" y="4067175"/>
          <p14:tracePt t="55508" x="6884988" y="4067175"/>
          <p14:tracePt t="55516" x="6897688" y="4067175"/>
          <p14:tracePt t="55524" x="6921500" y="4067175"/>
          <p14:tracePt t="55532" x="6934200" y="4067175"/>
          <p14:tracePt t="55541" x="6946900" y="4067175"/>
          <p14:tracePt t="55548" x="6959600" y="4067175"/>
          <p14:tracePt t="55557" x="6985000" y="4067175"/>
          <p14:tracePt t="55564" x="7010400" y="4067175"/>
          <p14:tracePt t="55574" x="7021513" y="4067175"/>
          <p14:tracePt t="55582" x="7034213" y="4067175"/>
          <p14:tracePt t="55590" x="7059613" y="4079875"/>
          <p14:tracePt t="55598" x="7072313" y="4079875"/>
          <p14:tracePt t="55607" x="7097713" y="4079875"/>
          <p14:tracePt t="55614" x="7110413" y="4079875"/>
          <p14:tracePt t="55622" x="7134225" y="4079875"/>
          <p14:tracePt t="55640" x="7146925" y="4079875"/>
          <p14:tracePt t="55648" x="7159625" y="4079875"/>
          <p14:tracePt t="55657" x="7172325" y="4079875"/>
          <p14:tracePt t="55662" x="7197725" y="4079875"/>
          <p14:tracePt t="55672" x="7210425" y="4079875"/>
          <p14:tracePt t="55690" x="7235825" y="4079875"/>
          <p14:tracePt t="55696" x="7246938" y="4079875"/>
          <p14:tracePt t="55707" x="7259638" y="4079875"/>
          <p14:tracePt t="55712" x="7272338" y="4079875"/>
          <p14:tracePt t="55728" x="7285038" y="4079875"/>
          <p14:tracePt t="55736" x="7297738" y="4079875"/>
          <p14:tracePt t="55768" x="7310438" y="4079875"/>
          <p14:tracePt t="55784" x="7323138" y="4079875"/>
          <p14:tracePt t="55791" x="7335838" y="4079875"/>
          <p14:tracePt t="55802" x="7348538" y="4079875"/>
          <p14:tracePt t="55809" x="7359650" y="4079875"/>
          <p14:tracePt t="55826" x="7372350" y="4079875"/>
          <p14:tracePt t="55834" x="7385050" y="4079875"/>
          <p14:tracePt t="55850" x="7397750" y="4079875"/>
          <p14:tracePt t="55868" x="7410450" y="4079875"/>
          <p14:tracePt t="55892" x="7423150" y="4079875"/>
          <p14:tracePt t="55926" x="7435850" y="4079875"/>
          <p14:tracePt t="55941" x="7448550" y="4079875"/>
          <p14:tracePt t="56793" x="7459663" y="4067175"/>
          <p14:tracePt t="56801" x="7485063" y="4041775"/>
          <p14:tracePt t="56807" x="7497763" y="4005263"/>
          <p14:tracePt t="56815" x="7523163" y="3992563"/>
          <p14:tracePt t="56822" x="7548563" y="3941763"/>
          <p14:tracePt t="56830" x="7585075" y="3905250"/>
          <p14:tracePt t="56838" x="7610475" y="3867150"/>
          <p14:tracePt t="56846" x="7623175" y="3829050"/>
          <p14:tracePt t="56857" x="7648575" y="3792538"/>
          <p14:tracePt t="56862" x="7661275" y="3779838"/>
          <p14:tracePt t="56870" x="7685088" y="3754438"/>
          <p14:tracePt t="56878" x="7697788" y="3741738"/>
          <p14:tracePt t="56886" x="7710488" y="3729038"/>
          <p14:tracePt t="56894" x="7710488" y="3703638"/>
          <p14:tracePt t="56900" x="7723188" y="3692525"/>
          <p14:tracePt t="56907" x="7735888" y="3679825"/>
          <p14:tracePt t="56936" x="7735888" y="3667125"/>
          <p14:tracePt t="56944" x="7748588" y="3667125"/>
          <p14:tracePt t="56959" x="7748588" y="3654425"/>
          <p14:tracePt t="56968" x="7761288" y="3641725"/>
          <p14:tracePt t="56975" x="7773988" y="3641725"/>
          <p14:tracePt t="57009" x="7797800" y="3629025"/>
          <p14:tracePt t="57024" x="7810500" y="3616325"/>
          <p14:tracePt t="57030" x="7823200" y="3616325"/>
          <p14:tracePt t="57048" x="7835900" y="3603625"/>
          <p14:tracePt t="57057" x="7848600" y="3590925"/>
          <p14:tracePt t="57064" x="7861300" y="3590925"/>
          <p14:tracePt t="57074" x="7874000" y="3567113"/>
          <p14:tracePt t="57088" x="7897813" y="3554413"/>
          <p14:tracePt t="57096" x="7910513" y="3529013"/>
          <p14:tracePt t="57107" x="7935913" y="3516313"/>
          <p14:tracePt t="57112" x="7935913" y="3490913"/>
          <p14:tracePt t="57120" x="7961313" y="3479800"/>
          <p14:tracePt t="57127" x="7974013" y="3467100"/>
          <p14:tracePt t="57134" x="7999413" y="3441700"/>
          <p14:tracePt t="57142" x="8010525" y="3429000"/>
          <p14:tracePt t="57150" x="8023225" y="3403600"/>
          <p14:tracePt t="57157" x="8048625" y="3390900"/>
          <p14:tracePt t="57166" x="8061325" y="3367088"/>
          <p14:tracePt t="57174" x="8086725" y="3354388"/>
          <p14:tracePt t="57182" x="8099425" y="3341688"/>
          <p14:tracePt t="57190" x="8123238" y="3316288"/>
          <p14:tracePt t="57198" x="8135938" y="3303588"/>
          <p14:tracePt t="57208" x="8148638" y="3267075"/>
          <p14:tracePt t="57214" x="8174038" y="3254375"/>
          <p14:tracePt t="57224" x="8186738" y="3228975"/>
          <p14:tracePt t="57230" x="8223250" y="3203575"/>
          <p14:tracePt t="57236" x="8248650" y="3178175"/>
          <p14:tracePt t="57244" x="8261350" y="3165475"/>
          <p14:tracePt t="57252" x="8286750" y="3141663"/>
          <p14:tracePt t="57259" x="8299450" y="3128963"/>
          <p14:tracePt t="57268" x="8324850" y="3103563"/>
          <p14:tracePt t="57275" x="8335963" y="3103563"/>
          <p14:tracePt t="57284" x="8348663" y="3078163"/>
          <p14:tracePt t="57292" x="8374063" y="3065463"/>
          <p14:tracePt t="57300" x="8399463" y="3041650"/>
          <p14:tracePt t="57307" x="8424863" y="3028950"/>
          <p14:tracePt t="57316" x="8448675" y="3016250"/>
          <p14:tracePt t="57324" x="8486775" y="3003550"/>
          <p14:tracePt t="57332" x="8537575" y="2990850"/>
          <p14:tracePt t="57340" x="8574088" y="2978150"/>
          <p14:tracePt t="57348" x="8650288" y="2965450"/>
          <p14:tracePt t="57357" x="8699500" y="2952750"/>
          <p14:tracePt t="57364" x="8737600" y="2941638"/>
          <p14:tracePt t="57374" x="8774113" y="2941638"/>
          <p14:tracePt t="57382" x="8812213" y="2941638"/>
          <p14:tracePt t="57390" x="8863013" y="2928938"/>
          <p14:tracePt t="57396" x="8886825" y="2928938"/>
          <p14:tracePt t="57407" x="8912225" y="2928938"/>
          <p14:tracePt t="57412" x="8950325" y="2928938"/>
          <p14:tracePt t="57420" x="9024938" y="2916238"/>
          <p14:tracePt t="57428" x="9088438" y="2916238"/>
          <p14:tracePt t="57436" x="9163050" y="2916238"/>
          <p14:tracePt t="57444" x="9224963" y="2928938"/>
          <p14:tracePt t="57452" x="9312275" y="2952750"/>
          <p14:tracePt t="57459" x="9388475" y="2978150"/>
          <p14:tracePt t="57468" x="9463088" y="3003550"/>
          <p14:tracePt t="57475" x="9501188" y="3016250"/>
          <p14:tracePt t="57484" x="9525000" y="3041650"/>
          <p14:tracePt t="57492" x="9550400" y="3054350"/>
          <p14:tracePt t="57498" x="9563100" y="3078163"/>
          <p14:tracePt t="57507" x="9588500" y="3090863"/>
          <p14:tracePt t="57514" x="9601200" y="3103563"/>
          <p14:tracePt t="57524" x="9613900" y="3128963"/>
          <p14:tracePt t="57530" x="9626600" y="3154363"/>
          <p14:tracePt t="57538" x="9650413" y="3178175"/>
          <p14:tracePt t="57546" x="9663113" y="3203575"/>
          <p14:tracePt t="57557" x="9675813" y="3228975"/>
          <p14:tracePt t="57562" x="9701213" y="3267075"/>
          <p14:tracePt t="57570" x="9701213" y="3278188"/>
          <p14:tracePt t="57577" x="9713913" y="3316288"/>
          <p14:tracePt t="57586" x="9726613" y="3328988"/>
          <p14:tracePt t="57594" x="9726613" y="3341688"/>
          <p14:tracePt t="57602" x="9726613" y="3367088"/>
          <p14:tracePt t="57609" x="9726613" y="3378200"/>
          <p14:tracePt t="57616" x="9726613" y="3390900"/>
          <p14:tracePt t="57624" x="9739313" y="3416300"/>
          <p14:tracePt t="57632" x="9739313" y="3429000"/>
          <p14:tracePt t="57640" x="9739313" y="3454400"/>
          <p14:tracePt t="57648" x="9750425" y="3467100"/>
          <p14:tracePt t="57657" x="9750425" y="3490913"/>
          <p14:tracePt t="57664" x="9750425" y="3503613"/>
          <p14:tracePt t="57674" x="9750425" y="3516313"/>
          <p14:tracePt t="57680" x="9750425" y="3541713"/>
          <p14:tracePt t="57696" x="9750425" y="3554413"/>
          <p14:tracePt t="57707" x="9750425" y="3567113"/>
          <p14:tracePt t="57718" x="9750425" y="3579813"/>
          <p14:tracePt t="57725" x="9750425" y="3590925"/>
          <p14:tracePt t="57757" x="9750425" y="3603625"/>
          <p14:tracePt t="57766" x="9763125" y="3603625"/>
          <p14:tracePt t="57775" x="9763125" y="3629025"/>
          <p14:tracePt t="57790" x="9763125" y="3641725"/>
          <p14:tracePt t="57798" x="9763125" y="3667125"/>
          <p14:tracePt t="57812" x="9763125" y="3679825"/>
          <p14:tracePt t="57828" x="9763125" y="3692525"/>
          <p14:tracePt t="57844" x="9763125" y="3716338"/>
          <p14:tracePt t="57868" x="9763125" y="3729038"/>
          <p14:tracePt t="57884" x="9763125" y="3741738"/>
          <p14:tracePt t="57900" x="9763125" y="3754438"/>
          <p14:tracePt t="57907" x="9763125" y="3767138"/>
          <p14:tracePt t="57914" x="9763125" y="3779838"/>
          <p14:tracePt t="57924" x="9750425" y="3792538"/>
          <p14:tracePt t="57930" x="9739313" y="3803650"/>
          <p14:tracePt t="57946" x="9739313" y="3816350"/>
          <p14:tracePt t="57960" x="9726613" y="3816350"/>
          <p14:tracePt t="58359" x="9713913" y="3816350"/>
          <p14:tracePt t="58382" x="9713913" y="3829050"/>
          <p14:tracePt t="58529" x="9701213" y="3829050"/>
          <p14:tracePt t="58542" x="9688513" y="3829050"/>
          <p14:tracePt t="58546" x="9675813" y="3829050"/>
          <p14:tracePt t="58551" x="9663113" y="3829050"/>
          <p14:tracePt t="58557" x="9650413" y="3816350"/>
          <p14:tracePt t="58566" x="9626600" y="3816350"/>
          <p14:tracePt t="58574" x="9613900" y="3816350"/>
          <p14:tracePt t="58582" x="9601200" y="3803650"/>
          <p14:tracePt t="58590" x="9575800" y="3803650"/>
          <p14:tracePt t="58598" x="9563100" y="3803650"/>
          <p14:tracePt t="58607" x="9550400" y="3803650"/>
          <p14:tracePt t="58614" x="9525000" y="3803650"/>
          <p14:tracePt t="58622" x="9513888" y="3792538"/>
          <p14:tracePt t="58630" x="9501188" y="3792538"/>
          <p14:tracePt t="58643" x="9488488" y="3792538"/>
          <p14:tracePt t="58646" x="9475788" y="3792538"/>
          <p14:tracePt t="58657" x="9463088" y="3792538"/>
          <p14:tracePt t="58659" x="9450388" y="3792538"/>
          <p14:tracePt t="58668" x="9437688" y="3779838"/>
          <p14:tracePt t="58676" x="9424988" y="3779838"/>
          <p14:tracePt t="58684" x="9401175" y="3767138"/>
          <p14:tracePt t="58691" x="9388475" y="3767138"/>
          <p14:tracePt t="58700" x="9375775" y="3767138"/>
          <p14:tracePt t="58708" x="9363075" y="3767138"/>
          <p14:tracePt t="58732" x="9350375" y="3767138"/>
          <p14:tracePt t="58740" x="9337675" y="3767138"/>
          <p14:tracePt t="58787" x="9324975" y="3767138"/>
          <p14:tracePt t="58802" x="9324975" y="3779838"/>
          <p14:tracePt t="58809" x="9312275" y="3779838"/>
          <p14:tracePt t="58818" x="9312275" y="3792538"/>
          <p14:tracePt t="58826" x="9312275" y="3803650"/>
          <p14:tracePt t="58840" x="9312275" y="3816350"/>
          <p14:tracePt t="58857" x="9312275" y="3829050"/>
          <p14:tracePt t="58862" x="9301163" y="3841750"/>
          <p14:tracePt t="58870" x="9301163" y="3854450"/>
          <p14:tracePt t="58876" x="9301163" y="3879850"/>
          <p14:tracePt t="58891" x="9301163" y="3892550"/>
          <p14:tracePt t="58900" x="9301163" y="3905250"/>
          <p14:tracePt t="58907" x="9301163" y="3916363"/>
          <p14:tracePt t="58916" x="9288463" y="3929063"/>
          <p14:tracePt t="58924" x="9288463" y="3941763"/>
          <p14:tracePt t="58932" x="9288463" y="3954463"/>
          <p14:tracePt t="58940" x="9288463" y="3967163"/>
          <p14:tracePt t="58957" x="9288463" y="3979863"/>
          <p14:tracePt t="58964" x="9288463" y="3992563"/>
          <p14:tracePt t="58978" x="9288463" y="4005263"/>
          <p14:tracePt t="58986" x="9288463" y="4017963"/>
          <p14:tracePt t="58994" x="9288463" y="4029075"/>
          <p14:tracePt t="59002" x="9288463" y="4041775"/>
          <p14:tracePt t="59034" x="9288463" y="4054475"/>
          <p14:tracePt t="59070" x="9301163" y="4067175"/>
          <p14:tracePt t="59078" x="9312275" y="4079875"/>
          <p14:tracePt t="59094" x="9324975" y="4079875"/>
          <p14:tracePt t="59110" x="9324975" y="4092575"/>
          <p14:tracePt t="59192" x="9324975" y="4105275"/>
          <p14:tracePt t="59200" x="9324975" y="4117975"/>
          <p14:tracePt t="59208" x="9324975" y="4129088"/>
          <p14:tracePt t="59228" x="9324975" y="4141788"/>
          <p14:tracePt t="59260" x="9324975" y="4154488"/>
          <p14:tracePt t="59273" x="9324975" y="4179888"/>
          <p14:tracePt t="59282" x="9324975" y="4192588"/>
          <p14:tracePt t="59290" x="9324975" y="4205288"/>
          <p14:tracePt t="59298" x="9312275" y="4230688"/>
          <p14:tracePt t="59305" x="9301163" y="4241800"/>
          <p14:tracePt t="59314" x="9301163" y="4254500"/>
          <p14:tracePt t="59324" x="9288463" y="4279900"/>
          <p14:tracePt t="59330" x="9275763" y="4292600"/>
          <p14:tracePt t="59340" x="9275763" y="4305300"/>
          <p14:tracePt t="59362" x="9275763" y="4318000"/>
          <p14:tracePt t="59665" x="9288463" y="4318000"/>
          <p14:tracePt t="59681" x="9301163" y="4318000"/>
          <p14:tracePt t="59689" x="9312275" y="4305300"/>
          <p14:tracePt t="59695" x="9324975" y="4292600"/>
          <p14:tracePt t="59702" x="9350375" y="4279900"/>
          <p14:tracePt t="59710" x="9363075" y="4267200"/>
          <p14:tracePt t="59718" x="9375775" y="4267200"/>
          <p14:tracePt t="59726" x="9401175" y="4254500"/>
          <p14:tracePt t="59734" x="9413875" y="4241800"/>
          <p14:tracePt t="59741" x="9424988" y="4241800"/>
          <p14:tracePt t="59750" x="9450388" y="4241800"/>
          <p14:tracePt t="59766" x="9475788" y="4241800"/>
          <p14:tracePt t="59790" x="9488488" y="4241800"/>
          <p14:tracePt t="59809" x="9501188" y="4241800"/>
          <p14:tracePt t="59826" x="9513888" y="4241800"/>
          <p14:tracePt t="59841" x="9525000" y="4241800"/>
          <p14:tracePt t="59862" x="9537700" y="4241800"/>
          <p14:tracePt t="60832" x="9525000" y="4254500"/>
          <p14:tracePt t="60846" x="9513888" y="4267200"/>
          <p14:tracePt t="60862" x="9501188" y="4279900"/>
          <p14:tracePt t="60874" x="9501188" y="4292600"/>
          <p14:tracePt t="60902" x="9501188" y="4305300"/>
          <p14:tracePt t="60972" x="9488488" y="4305300"/>
          <p14:tracePt t="60992" x="9475788" y="4318000"/>
          <p14:tracePt t="61016" x="9475788" y="4330700"/>
          <p14:tracePt t="61050" x="9463088" y="4330700"/>
          <p14:tracePt t="61062" x="9463088" y="4341813"/>
          <p14:tracePt t="61071" x="9450388" y="4354513"/>
          <p14:tracePt t="61091" x="9450388" y="4367213"/>
          <p14:tracePt t="61109" x="9437688" y="4379913"/>
          <p14:tracePt t="61126" x="9437688" y="4392613"/>
          <p14:tracePt t="61146" x="9424988" y="4392613"/>
          <p14:tracePt t="61157" x="9424988" y="4405313"/>
          <p14:tracePt t="61172" x="9424988" y="4418013"/>
          <p14:tracePt t="61190" x="9424988" y="4430713"/>
          <p14:tracePt t="61207" x="9424988" y="4443413"/>
          <p14:tracePt t="61212" x="9424988" y="4454525"/>
          <p14:tracePt t="61228" x="9413875" y="4467225"/>
          <p14:tracePt t="61240" x="9413875" y="4479925"/>
          <p14:tracePt t="61248" x="9413875" y="4492625"/>
          <p14:tracePt t="61257" x="9413875" y="4505325"/>
          <p14:tracePt t="61270" x="9413875" y="4530725"/>
          <p14:tracePt t="61286" x="9413875" y="4543425"/>
          <p14:tracePt t="61294" x="9413875" y="4554538"/>
          <p14:tracePt t="61310" x="9413875" y="4567238"/>
          <p14:tracePt t="61318" x="9413875" y="4579938"/>
          <p14:tracePt t="61346" x="9413875" y="4592638"/>
          <p14:tracePt t="61359" x="9413875" y="4605338"/>
          <p14:tracePt t="61368" x="9413875" y="4618038"/>
          <p14:tracePt t="61376" x="9413875" y="4630738"/>
          <p14:tracePt t="61384" x="9413875" y="4643438"/>
          <p14:tracePt t="61400" x="9413875" y="4667250"/>
          <p14:tracePt t="63415" x="9401175" y="4667250"/>
          <p14:tracePt t="63431" x="9388475" y="4667250"/>
          <p14:tracePt t="63448" x="9375775" y="4667250"/>
          <p14:tracePt t="63496" x="9363075" y="4667250"/>
          <p14:tracePt t="63532" x="9350375" y="4667250"/>
          <p14:tracePt t="63548" x="9350375" y="4679950"/>
          <p14:tracePt t="63600" x="9337675" y="4679950"/>
          <p14:tracePt t="63626" x="9337675" y="4692650"/>
          <p14:tracePt t="64133" x="9350375" y="4692650"/>
          <p14:tracePt t="64157" x="9363075" y="4692650"/>
          <p14:tracePt t="64180" x="9363075" y="4679950"/>
          <p14:tracePt t="64188" x="9375775" y="4679950"/>
          <p14:tracePt t="64208" x="9388475" y="4679950"/>
          <p14:tracePt t="64240" x="9401175" y="4679950"/>
          <p14:tracePt t="64719" x="9401175" y="4667250"/>
          <p14:tracePt t="64915" x="9388475" y="4667250"/>
          <p14:tracePt t="64929" x="9375775" y="4667250"/>
          <p14:tracePt t="64994" x="9375775" y="4656138"/>
          <p14:tracePt t="65273" x="9375775" y="4643438"/>
          <p14:tracePt t="65285" x="9388475" y="4630738"/>
          <p14:tracePt t="65300" x="9401175" y="4605338"/>
          <p14:tracePt t="65307" x="9401175" y="4592638"/>
          <p14:tracePt t="65316" x="9401175" y="4567238"/>
          <p14:tracePt t="65323" x="9401175" y="4530725"/>
          <p14:tracePt t="65332" x="9401175" y="4505325"/>
          <p14:tracePt t="65340" x="9401175" y="4479925"/>
          <p14:tracePt t="65348" x="9401175" y="4443413"/>
          <p14:tracePt t="65357" x="9388475" y="4418013"/>
          <p14:tracePt t="65364" x="9388475" y="4392613"/>
          <p14:tracePt t="65373" x="9363075" y="4367213"/>
          <p14:tracePt t="65380" x="9350375" y="4341813"/>
          <p14:tracePt t="65388" x="9324975" y="4318000"/>
          <p14:tracePt t="65396" x="9324975" y="4305300"/>
          <p14:tracePt t="65407" x="9301163" y="4279900"/>
          <p14:tracePt t="65412" x="9288463" y="4254500"/>
          <p14:tracePt t="65423" x="9263063" y="4241800"/>
          <p14:tracePt t="65427" x="9250363" y="4217988"/>
          <p14:tracePt t="65436" x="9224963" y="4205288"/>
          <p14:tracePt t="65442" x="9212263" y="4179888"/>
          <p14:tracePt t="65450" x="9199563" y="4167188"/>
          <p14:tracePt t="65459" x="9175750" y="4141788"/>
          <p14:tracePt t="65466" x="9150350" y="4105275"/>
          <p14:tracePt t="65474" x="9124950" y="4054475"/>
          <p14:tracePt t="65482" x="9088438" y="4017963"/>
          <p14:tracePt t="65490" x="9050338" y="3954463"/>
          <p14:tracePt t="65498" x="9012238" y="3892550"/>
          <p14:tracePt t="65509" x="8950325" y="3829050"/>
          <p14:tracePt t="65514" x="8899525" y="3754438"/>
          <p14:tracePt t="65523" x="8837613" y="3679825"/>
          <p14:tracePt t="65530" x="8786813" y="3603625"/>
          <p14:tracePt t="65538" x="8724900" y="3541713"/>
          <p14:tracePt t="65544" x="8674100" y="3479800"/>
          <p14:tracePt t="65552" x="8612188" y="3441700"/>
          <p14:tracePt t="65560" x="8537575" y="3367088"/>
          <p14:tracePt t="65568" x="8461375" y="3303588"/>
          <p14:tracePt t="65575" x="8386763" y="3228975"/>
          <p14:tracePt t="65584" x="8299450" y="3165475"/>
          <p14:tracePt t="65592" x="8223250" y="3090863"/>
          <p14:tracePt t="65600" x="8161338" y="3028950"/>
          <p14:tracePt t="65607" x="8135938" y="2978150"/>
          <p14:tracePt t="65616" x="8086725" y="2941638"/>
          <p14:tracePt t="65623" x="8035925" y="2916238"/>
          <p14:tracePt t="65632" x="7974013" y="2865438"/>
          <p14:tracePt t="65640" x="7923213" y="2840038"/>
          <p14:tracePt t="65646" x="7848600" y="2790825"/>
          <p14:tracePt t="65657" x="7810500" y="2765425"/>
          <p14:tracePt t="65662" x="7773988" y="2740025"/>
          <p14:tracePt t="65673" x="7723188" y="2728913"/>
          <p14:tracePt t="65678" x="7697788" y="2703513"/>
          <p14:tracePt t="65686" x="7661275" y="2678113"/>
          <p14:tracePt t="65694" x="7635875" y="2665413"/>
          <p14:tracePt t="65702" x="7597775" y="2652713"/>
          <p14:tracePt t="65709" x="7572375" y="2627313"/>
          <p14:tracePt t="65718" x="7548563" y="2616200"/>
          <p14:tracePt t="65725" x="7535863" y="2603500"/>
          <p14:tracePt t="65734" x="7510463" y="2590800"/>
          <p14:tracePt t="65742" x="7497763" y="2578100"/>
          <p14:tracePt t="65750" x="7472363" y="2565400"/>
          <p14:tracePt t="65757" x="7459663" y="2552700"/>
          <p14:tracePt t="65764" x="7448550" y="2540000"/>
          <p14:tracePt t="65780" x="7435850" y="2527300"/>
          <p14:tracePt t="66070" x="7410450" y="2516188"/>
          <p14:tracePt t="66078" x="7372350" y="2503488"/>
          <p14:tracePt t="66086" x="7335838" y="2478088"/>
          <p14:tracePt t="66094" x="7272338" y="2452688"/>
          <p14:tracePt t="66102" x="7210425" y="2427288"/>
          <p14:tracePt t="66109" x="7134225" y="2403475"/>
          <p14:tracePt t="66118" x="7046913" y="2378075"/>
          <p14:tracePt t="66126" x="6946900" y="2352675"/>
          <p14:tracePt t="66134" x="6808788" y="2327275"/>
          <p14:tracePt t="66142" x="6684963" y="2290763"/>
          <p14:tracePt t="66150" x="6546850" y="2265363"/>
          <p14:tracePt t="66157" x="6434138" y="2214563"/>
          <p14:tracePt t="66166" x="6296025" y="2190750"/>
          <p14:tracePt t="66173" x="6157913" y="2178050"/>
          <p14:tracePt t="66180" x="6057900" y="2152650"/>
          <p14:tracePt t="66190" x="5921375" y="2127250"/>
          <p14:tracePt t="66196" x="5795963" y="2101850"/>
          <p14:tracePt t="66206" x="5683250" y="2089150"/>
          <p14:tracePt t="66212" x="5583238" y="2065338"/>
          <p14:tracePt t="66220" x="5495925" y="2039938"/>
          <p14:tracePt t="66228" x="5419725" y="2014538"/>
          <p14:tracePt t="66236" x="5357813" y="1989138"/>
          <p14:tracePt t="66244" x="5307013" y="1965325"/>
          <p14:tracePt t="66252" x="5245100" y="1952625"/>
          <p14:tracePt t="66259" x="5181600" y="1939925"/>
          <p14:tracePt t="66268" x="5145088" y="1939925"/>
          <p14:tracePt t="66273" x="5081588" y="1914525"/>
          <p14:tracePt t="66282" x="5032375" y="1901825"/>
          <p14:tracePt t="66290" x="4956175" y="1889125"/>
          <p14:tracePt t="66298" x="4894263" y="1876425"/>
          <p14:tracePt t="66307" x="4819650" y="1865313"/>
          <p14:tracePt t="66314" x="4732338" y="1865313"/>
          <p14:tracePt t="66323" x="4643438" y="1839913"/>
          <p14:tracePt t="66330" x="4530725" y="1839913"/>
          <p14:tracePt t="66340" x="4381500" y="1839913"/>
          <p14:tracePt t="66346" x="4230688" y="1839913"/>
          <p14:tracePt t="66357" x="4081463" y="1814513"/>
          <p14:tracePt t="66362" x="3930650" y="1789113"/>
          <p14:tracePt t="66371" x="3779838" y="1739900"/>
          <p14:tracePt t="66378" x="3605213" y="1689100"/>
          <p14:tracePt t="66384" x="3441700" y="1627188"/>
          <p14:tracePt t="66391" x="3317875" y="1589088"/>
          <p14:tracePt t="66401" x="3154363" y="1563688"/>
          <p14:tracePt t="66407" x="3054350" y="1539875"/>
          <p14:tracePt t="66416" x="2941638" y="1514475"/>
          <p14:tracePt t="66424" x="2828925" y="1489075"/>
          <p14:tracePt t="66432" x="2767013" y="1463675"/>
          <p14:tracePt t="66440" x="2703513" y="1439863"/>
          <p14:tracePt t="66448" x="2641600" y="1414463"/>
          <p14:tracePt t="66456" x="2616200" y="1401763"/>
          <p14:tracePt t="66464" x="2590800" y="1363663"/>
          <p14:tracePt t="66473" x="2578100" y="1350963"/>
          <p14:tracePt t="66480" x="2554288" y="1327150"/>
          <p14:tracePt t="66486" x="2541588" y="1301750"/>
          <p14:tracePt t="66494" x="2503488" y="1289050"/>
          <p14:tracePt t="66502" x="2465388" y="1263650"/>
          <p14:tracePt t="66509" x="2428875" y="1238250"/>
          <p14:tracePt t="66518" x="2365375" y="1201738"/>
          <p14:tracePt t="66526" x="2303463" y="1163638"/>
          <p14:tracePt t="66534" x="2228850" y="1114425"/>
          <p14:tracePt t="66541" x="2165350" y="1050925"/>
          <p14:tracePt t="66551" x="2090738" y="989013"/>
          <p14:tracePt t="66557" x="2014538" y="938213"/>
          <p14:tracePt t="66566" x="1939925" y="850900"/>
          <p14:tracePt t="66574" x="1865313" y="776288"/>
          <p14:tracePt t="66582" x="1790700" y="712788"/>
          <p14:tracePt t="66590" x="1677988" y="650875"/>
          <p14:tracePt t="66596" x="1577975" y="600075"/>
          <p14:tracePt t="66607" x="1465263" y="550863"/>
          <p14:tracePt t="66612" x="1363663" y="512763"/>
          <p14:tracePt t="66621" x="1239838" y="487363"/>
          <p14:tracePt t="66628" x="1139825" y="463550"/>
          <p14:tracePt t="66636" x="1038225" y="450850"/>
          <p14:tracePt t="66644" x="914400" y="438150"/>
          <p14:tracePt t="66652" x="801688" y="438150"/>
          <p14:tracePt t="66660" x="688975" y="412750"/>
          <p14:tracePt t="66668" x="563563" y="400050"/>
          <p14:tracePt t="66676" x="450850" y="374650"/>
          <p14:tracePt t="66684" x="338138" y="350838"/>
          <p14:tracePt t="66692" x="263525" y="325438"/>
          <p14:tracePt t="66698" x="212725" y="300038"/>
          <p14:tracePt t="66707" x="187325" y="274638"/>
          <p14:tracePt t="66714" x="150813" y="263525"/>
          <p14:tracePt t="66723" x="125413" y="238125"/>
          <p14:tracePt t="66730" x="112713" y="225425"/>
          <p14:tracePt t="66740" x="87313" y="212725"/>
          <p14:tracePt t="66820" x="87313" y="200025"/>
          <p14:tracePt t="66828" x="87313" y="161925"/>
          <p14:tracePt t="66836" x="87313" y="112713"/>
          <p14:tracePt t="66844" x="87313" y="74613"/>
          <p14:tracePt t="66852" x="112713" y="61913"/>
          <p14:tracePt t="66860" x="125413" y="38100"/>
          <p14:tracePt t="66868" x="138113" y="0"/>
        </p14:tracePtLst>
      </p14:laserTraceLst>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11283-53A1-4407-A39B-A016A49C8D33}"/>
              </a:ext>
            </a:extLst>
          </p:cNvPr>
          <p:cNvSpPr>
            <a:spLocks noGrp="1"/>
          </p:cNvSpPr>
          <p:nvPr>
            <p:ph type="title"/>
          </p:nvPr>
        </p:nvSpPr>
        <p:spPr/>
        <p:txBody>
          <a:bodyPr/>
          <a:lstStyle/>
          <a:p>
            <a:r>
              <a:rPr lang="en-US"/>
              <a:t>THỂ LÂM SÀNG</a:t>
            </a:r>
          </a:p>
        </p:txBody>
      </p:sp>
      <p:sp>
        <p:nvSpPr>
          <p:cNvPr id="4" name="Date Placeholder 3">
            <a:extLst>
              <a:ext uri="{FF2B5EF4-FFF2-40B4-BE49-F238E27FC236}">
                <a16:creationId xmlns:a16="http://schemas.microsoft.com/office/drawing/2014/main" id="{9E6FC194-468C-4A77-A70E-035B25548002}"/>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966DA67B-0273-4233-BCBF-52B8D163936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69059190"/>
      </p:ext>
    </p:extLst>
  </p:cSld>
  <p:clrMapOvr>
    <a:masterClrMapping/>
  </p:clrMapOvr>
  <mc:AlternateContent xmlns:mc="http://schemas.openxmlformats.org/markup-compatibility/2006" xmlns:p14="http://schemas.microsoft.com/office/powerpoint/2010/main">
    <mc:Choice Requires="p14">
      <p:transition spd="slow" p14:dur="2000" advTm="7435"/>
    </mc:Choice>
    <mc:Fallback xmlns="">
      <p:transition spd="slow" advTm="7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BAC3-2F73-4349-8D55-06F9E8EB41D7}"/>
              </a:ext>
            </a:extLst>
          </p:cNvPr>
          <p:cNvSpPr>
            <a:spLocks noGrp="1"/>
          </p:cNvSpPr>
          <p:nvPr>
            <p:ph type="title"/>
          </p:nvPr>
        </p:nvSpPr>
        <p:spPr/>
        <p:txBody>
          <a:bodyPr/>
          <a:lstStyle/>
          <a:p>
            <a:r>
              <a:rPr lang="en-US" dirty="0" err="1"/>
              <a:t>Thủng</a:t>
            </a:r>
            <a:r>
              <a:rPr lang="en-US" dirty="0"/>
              <a:t> </a:t>
            </a:r>
            <a:r>
              <a:rPr lang="en-US" dirty="0" err="1"/>
              <a:t>vào</a:t>
            </a:r>
            <a:r>
              <a:rPr lang="en-US" dirty="0"/>
              <a:t> ổ </a:t>
            </a:r>
            <a:r>
              <a:rPr lang="en-US" dirty="0" err="1"/>
              <a:t>bụng</a:t>
            </a:r>
            <a:endParaRPr lang="en-US" dirty="0"/>
          </a:p>
        </p:txBody>
      </p:sp>
      <p:sp>
        <p:nvSpPr>
          <p:cNvPr id="3" name="Content Placeholder 2">
            <a:extLst>
              <a:ext uri="{FF2B5EF4-FFF2-40B4-BE49-F238E27FC236}">
                <a16:creationId xmlns:a16="http://schemas.microsoft.com/office/drawing/2014/main" id="{2EEFE70B-73E9-4B1A-9653-63BF9DD68598}"/>
              </a:ext>
            </a:extLst>
          </p:cNvPr>
          <p:cNvSpPr>
            <a:spLocks noGrp="1"/>
          </p:cNvSpPr>
          <p:nvPr>
            <p:ph idx="1"/>
          </p:nvPr>
        </p:nvSpPr>
        <p:spPr>
          <a:xfrm>
            <a:off x="838200" y="1825625"/>
            <a:ext cx="5677382" cy="4351338"/>
          </a:xfrm>
        </p:spPr>
        <p:txBody>
          <a:bodyPr/>
          <a:lstStyle/>
          <a:p>
            <a:r>
              <a:rPr lang="en-US" dirty="0" err="1"/>
              <a:t>Dịch</a:t>
            </a:r>
            <a:r>
              <a:rPr lang="en-US" dirty="0"/>
              <a:t> </a:t>
            </a:r>
            <a:r>
              <a:rPr lang="en-US" dirty="0" err="1"/>
              <a:t>tiêu</a:t>
            </a:r>
            <a:r>
              <a:rPr lang="en-US" dirty="0"/>
              <a:t> </a:t>
            </a:r>
            <a:r>
              <a:rPr lang="en-US" dirty="0" err="1"/>
              <a:t>hóa</a:t>
            </a:r>
            <a:r>
              <a:rPr lang="en-US" dirty="0"/>
              <a:t> </a:t>
            </a:r>
            <a:r>
              <a:rPr lang="en-US" dirty="0" err="1"/>
              <a:t>chảy</a:t>
            </a:r>
            <a:r>
              <a:rPr lang="en-US" dirty="0"/>
              <a:t> </a:t>
            </a:r>
            <a:r>
              <a:rPr lang="en-US" dirty="0" err="1"/>
              <a:t>vào</a:t>
            </a:r>
            <a:r>
              <a:rPr lang="en-US" dirty="0"/>
              <a:t> ổ </a:t>
            </a:r>
            <a:r>
              <a:rPr lang="en-US" dirty="0" err="1"/>
              <a:t>bụng</a:t>
            </a:r>
            <a:endParaRPr lang="en-US" dirty="0"/>
          </a:p>
          <a:p>
            <a:r>
              <a:rPr lang="en-US" dirty="0" err="1"/>
              <a:t>Viêm</a:t>
            </a:r>
            <a:r>
              <a:rPr lang="en-US" dirty="0"/>
              <a:t> </a:t>
            </a:r>
            <a:r>
              <a:rPr lang="en-US" dirty="0" err="1"/>
              <a:t>phúc</a:t>
            </a:r>
            <a:r>
              <a:rPr lang="en-US" dirty="0"/>
              <a:t> </a:t>
            </a:r>
            <a:r>
              <a:rPr lang="en-US" dirty="0" err="1"/>
              <a:t>mạc</a:t>
            </a:r>
            <a:r>
              <a:rPr lang="en-US" dirty="0"/>
              <a:t> ++</a:t>
            </a:r>
          </a:p>
          <a:p>
            <a:r>
              <a:rPr lang="en-US" dirty="0" err="1"/>
              <a:t>Đau</a:t>
            </a:r>
            <a:r>
              <a:rPr lang="en-US" dirty="0"/>
              <a:t> </a:t>
            </a:r>
            <a:r>
              <a:rPr lang="en-US" dirty="0" err="1"/>
              <a:t>đột</a:t>
            </a:r>
            <a:r>
              <a:rPr lang="en-US" dirty="0"/>
              <a:t> </a:t>
            </a:r>
            <a:r>
              <a:rPr lang="en-US" dirty="0" err="1"/>
              <a:t>ngột</a:t>
            </a:r>
            <a:r>
              <a:rPr lang="en-US" dirty="0"/>
              <a:t>, </a:t>
            </a:r>
            <a:r>
              <a:rPr lang="en-US" dirty="0" err="1"/>
              <a:t>dư</a:t>
            </a:r>
            <a:r>
              <a:rPr lang="en-US" dirty="0"/>
              <a:t>̃ </a:t>
            </a:r>
            <a:r>
              <a:rPr lang="en-US" dirty="0" err="1"/>
              <a:t>dội</a:t>
            </a:r>
            <a:endParaRPr lang="en-US" dirty="0"/>
          </a:p>
          <a:p>
            <a:r>
              <a:rPr lang="en-US" dirty="0" err="1"/>
              <a:t>Dấu</a:t>
            </a:r>
            <a:r>
              <a:rPr lang="en-US" dirty="0"/>
              <a:t> </a:t>
            </a:r>
            <a:r>
              <a:rPr lang="en-US" dirty="0" err="1"/>
              <a:t>nhiễm</a:t>
            </a:r>
            <a:r>
              <a:rPr lang="en-US" dirty="0"/>
              <a:t> </a:t>
            </a:r>
            <a:r>
              <a:rPr lang="en-US" dirty="0" err="1"/>
              <a:t>trùng</a:t>
            </a:r>
            <a:r>
              <a:rPr lang="en-US" dirty="0"/>
              <a:t> ++</a:t>
            </a:r>
          </a:p>
          <a:p>
            <a:r>
              <a:rPr lang="en-US" dirty="0" err="1"/>
              <a:t>Khi</a:t>
            </a:r>
            <a:r>
              <a:rPr lang="en-US" dirty="0"/>
              <a:t>́ </a:t>
            </a:r>
            <a:r>
              <a:rPr lang="en-US" dirty="0" err="1"/>
              <a:t>tư</a:t>
            </a:r>
            <a:r>
              <a:rPr lang="en-US" dirty="0"/>
              <a:t>̣ do ổ </a:t>
            </a:r>
            <a:r>
              <a:rPr lang="en-US" dirty="0" err="1"/>
              <a:t>bụng</a:t>
            </a:r>
            <a:r>
              <a:rPr lang="en-US" dirty="0"/>
              <a:t> </a:t>
            </a:r>
            <a:r>
              <a:rPr lang="en-US" dirty="0" err="1"/>
              <a:t>trên</a:t>
            </a:r>
            <a:r>
              <a:rPr lang="en-US" dirty="0"/>
              <a:t> </a:t>
            </a:r>
            <a:r>
              <a:rPr lang="en-US" dirty="0" err="1"/>
              <a:t>Xquang</a:t>
            </a:r>
            <a:r>
              <a:rPr lang="en-US" dirty="0"/>
              <a:t> </a:t>
            </a:r>
            <a:r>
              <a:rPr lang="en-US" dirty="0" err="1"/>
              <a:t>va</a:t>
            </a:r>
            <a:r>
              <a:rPr lang="en-US" dirty="0"/>
              <a:t>̀ CT scan</a:t>
            </a:r>
          </a:p>
        </p:txBody>
      </p:sp>
      <p:sp>
        <p:nvSpPr>
          <p:cNvPr id="4" name="Date Placeholder 3">
            <a:extLst>
              <a:ext uri="{FF2B5EF4-FFF2-40B4-BE49-F238E27FC236}">
                <a16:creationId xmlns:a16="http://schemas.microsoft.com/office/drawing/2014/main" id="{7D7F0DD6-E0A2-40FE-9C52-2AE067CDD70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E1EB612-713A-4DBD-97E7-00EFFA214A40}"/>
              </a:ext>
            </a:extLst>
          </p:cNvPr>
          <p:cNvSpPr>
            <a:spLocks noGrp="1"/>
          </p:cNvSpPr>
          <p:nvPr>
            <p:ph type="body" sz="quarter" idx="13"/>
          </p:nvPr>
        </p:nvSpPr>
        <p:spPr/>
        <p:txBody>
          <a:bodyPr/>
          <a:lstStyle/>
          <a:p>
            <a:r>
              <a:rPr lang="en-US"/>
              <a:t>THỂ LÂM SÀNG</a:t>
            </a:r>
          </a:p>
        </p:txBody>
      </p:sp>
      <p:pic>
        <p:nvPicPr>
          <p:cNvPr id="7" name="Picture 6">
            <a:extLst>
              <a:ext uri="{FF2B5EF4-FFF2-40B4-BE49-F238E27FC236}">
                <a16:creationId xmlns:a16="http://schemas.microsoft.com/office/drawing/2014/main" id="{3E85FB08-FDB0-4982-A181-96A8C9EAEE7B}"/>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837773" y="1632582"/>
            <a:ext cx="4089307" cy="3994806"/>
          </a:xfrm>
          <a:prstGeom prst="rect">
            <a:avLst/>
          </a:prstGeom>
        </p:spPr>
      </p:pic>
      <p:pic>
        <p:nvPicPr>
          <p:cNvPr id="6" name="Audio 5">
            <a:hlinkClick r:id="" action="ppaction://media"/>
            <a:extLst>
              <a:ext uri="{FF2B5EF4-FFF2-40B4-BE49-F238E27FC236}">
                <a16:creationId xmlns:a16="http://schemas.microsoft.com/office/drawing/2014/main" id="{995001DC-0C0B-4C5B-A238-B4E8094D69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29511611"/>
      </p:ext>
    </p:extLst>
  </p:cSld>
  <p:clrMapOvr>
    <a:masterClrMapping/>
  </p:clrMapOvr>
  <mc:AlternateContent xmlns:mc="http://schemas.openxmlformats.org/markup-compatibility/2006" xmlns:p14="http://schemas.microsoft.com/office/powerpoint/2010/main">
    <mc:Choice Requires="p14">
      <p:transition spd="slow" p14:dur="2000" advTm="32750"/>
    </mc:Choice>
    <mc:Fallback xmlns="">
      <p:transition spd="slow" advTm="32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514" x="8548688" y="1939925"/>
          <p14:tracePt t="519" x="8537575" y="1927225"/>
          <p14:tracePt t="534" x="8512175" y="1901825"/>
          <p14:tracePt t="536" x="8499475" y="1876425"/>
          <p14:tracePt t="545" x="8486775" y="1865313"/>
          <p14:tracePt t="551" x="8435975" y="1827213"/>
          <p14:tracePt t="564" x="8412163" y="1801813"/>
          <p14:tracePt t="567" x="8374063" y="1776413"/>
          <p14:tracePt t="575" x="8324850" y="1765300"/>
          <p14:tracePt t="584" x="8286750" y="1739900"/>
          <p14:tracePt t="591" x="8248650" y="1714500"/>
          <p14:tracePt t="599" x="8174038" y="1689100"/>
          <p14:tracePt t="607" x="8135938" y="1676400"/>
          <p14:tracePt t="615" x="8074025" y="1652588"/>
          <p14:tracePt t="623" x="8035925" y="1627188"/>
          <p14:tracePt t="631" x="7974013" y="1601788"/>
          <p14:tracePt t="637" x="7923213" y="1589088"/>
          <p14:tracePt t="645" x="7848600" y="1563688"/>
          <p14:tracePt t="654" x="7810500" y="1539875"/>
          <p14:tracePt t="661" x="7761288" y="1514475"/>
          <p14:tracePt t="670" x="7723188" y="1501775"/>
          <p14:tracePt t="681" x="7697788" y="1476375"/>
          <p14:tracePt t="686" x="7673975" y="1463675"/>
          <p14:tracePt t="696" x="7635875" y="1439863"/>
          <p14:tracePt t="701" x="7597775" y="1427163"/>
          <p14:tracePt t="710" x="7548563" y="1401763"/>
          <p14:tracePt t="718" x="7497763" y="1376363"/>
          <p14:tracePt t="726" x="7459663" y="1363663"/>
          <p14:tracePt t="731" x="7435850" y="1350963"/>
          <p14:tracePt t="740" x="7397750" y="1327150"/>
          <p14:tracePt t="748" x="7335838" y="1314450"/>
          <p14:tracePt t="756" x="7272338" y="1289050"/>
          <p14:tracePt t="763" x="7197725" y="1276350"/>
          <p14:tracePt t="772" x="7123113" y="1250950"/>
          <p14:tracePt t="779" x="7046913" y="1227138"/>
          <p14:tracePt t="788" x="6985000" y="1201738"/>
          <p14:tracePt t="795" x="6897688" y="1189038"/>
          <p14:tracePt t="804" x="6808788" y="1176338"/>
          <p14:tracePt t="811" x="6721475" y="1163638"/>
          <p14:tracePt t="819" x="6659563" y="1163638"/>
          <p14:tracePt t="827" x="6572250" y="1150938"/>
          <p14:tracePt t="836" x="6483350" y="1125538"/>
          <p14:tracePt t="842" x="6408738" y="1114425"/>
          <p14:tracePt t="850" x="6334125" y="1089025"/>
          <p14:tracePt t="858" x="6259513" y="1063625"/>
          <p14:tracePt t="866" x="6196013" y="1038225"/>
          <p14:tracePt t="874" x="6121400" y="1025525"/>
          <p14:tracePt t="882" x="6045200" y="1001713"/>
          <p14:tracePt t="890" x="5983288" y="976313"/>
          <p14:tracePt t="898" x="5895975" y="950913"/>
          <p14:tracePt t="906" x="5783263" y="925513"/>
          <p14:tracePt t="914" x="5683250" y="901700"/>
          <p14:tracePt t="922" x="5583238" y="876300"/>
          <p14:tracePt t="929" x="5483225" y="863600"/>
          <p14:tracePt t="936" x="5394325" y="850900"/>
          <p14:tracePt t="945" x="5281613" y="838200"/>
          <p14:tracePt t="952" x="5181600" y="838200"/>
          <p14:tracePt t="963" x="5106988" y="838200"/>
          <p14:tracePt t="968" x="5019675" y="838200"/>
          <p14:tracePt t="977" x="4932363" y="838200"/>
          <p14:tracePt t="984" x="4832350" y="838200"/>
          <p14:tracePt t="992" x="4743450" y="838200"/>
          <p14:tracePt t="1000" x="4643438" y="825500"/>
          <p14:tracePt t="1011" x="4556125" y="812800"/>
          <p14:tracePt t="1016" x="4456113" y="801688"/>
          <p14:tracePt t="1024" x="4368800" y="788988"/>
          <p14:tracePt t="1032" x="4281488" y="763588"/>
          <p14:tracePt t="1040" x="4192588" y="750888"/>
          <p14:tracePt t="1045" x="4130675" y="738188"/>
          <p14:tracePt t="1055" x="4017963" y="725488"/>
          <p14:tracePt t="1062" x="3943350" y="712788"/>
          <p14:tracePt t="1070" x="3856038" y="700088"/>
          <p14:tracePt t="1079" x="3756025" y="688975"/>
          <p14:tracePt t="1086" x="3667125" y="663575"/>
          <p14:tracePt t="1095" x="3554413" y="638175"/>
          <p14:tracePt t="1101" x="3454400" y="638175"/>
          <p14:tracePt t="1110" x="3354388" y="638175"/>
          <p14:tracePt t="1118" x="3254375" y="638175"/>
          <p14:tracePt t="1127" x="3141663" y="638175"/>
          <p14:tracePt t="1134" x="3028950" y="663575"/>
          <p14:tracePt t="1142" x="2916238" y="688975"/>
          <p14:tracePt t="1149" x="2816225" y="700088"/>
          <p14:tracePt t="1156" x="2728913" y="725488"/>
          <p14:tracePt t="1163" x="2641600" y="750888"/>
          <p14:tracePt t="1172" x="2554288" y="776288"/>
          <p14:tracePt t="1179" x="2441575" y="801688"/>
          <p14:tracePt t="1188" x="2378075" y="812800"/>
          <p14:tracePt t="1197" x="2265363" y="838200"/>
          <p14:tracePt t="1204" x="2190750" y="850900"/>
          <p14:tracePt t="1212" x="2103438" y="863600"/>
          <p14:tracePt t="1220" x="2014538" y="876300"/>
          <p14:tracePt t="1228" x="1927225" y="889000"/>
          <p14:tracePt t="1236" x="1827213" y="901700"/>
          <p14:tracePt t="1246" x="1739900" y="901700"/>
          <p14:tracePt t="1252" x="1677988" y="901700"/>
          <p14:tracePt t="1258" x="1601788" y="912813"/>
          <p14:tracePt t="1266" x="1539875" y="912813"/>
          <p14:tracePt t="1274" x="1465263" y="912813"/>
          <p14:tracePt t="1282" x="1414463" y="925513"/>
          <p14:tracePt t="1289" x="1363663" y="925513"/>
          <p14:tracePt t="1298" x="1339850" y="938213"/>
          <p14:tracePt t="1306" x="1327150" y="950913"/>
          <p14:tracePt t="1313" x="1314450" y="963613"/>
          <p14:tracePt t="1322" x="1289050" y="976313"/>
          <p14:tracePt t="1329" x="1276350" y="989013"/>
          <p14:tracePt t="1337" x="1252538" y="1014413"/>
          <p14:tracePt t="1345" x="1239838" y="1025525"/>
          <p14:tracePt t="1354" x="1214438" y="1038225"/>
          <p14:tracePt t="1360" x="1201738" y="1076325"/>
          <p14:tracePt t="1368" x="1163638" y="1114425"/>
          <p14:tracePt t="1377" x="1139825" y="1150938"/>
          <p14:tracePt t="1383" x="1114425" y="1176338"/>
          <p14:tracePt t="1392" x="1089025" y="1201738"/>
          <p14:tracePt t="1400" x="1076325" y="1214438"/>
          <p14:tracePt t="1408" x="1063625" y="1238250"/>
          <p14:tracePt t="1416" x="1050925" y="1250950"/>
          <p14:tracePt t="1424" x="1050925" y="1276350"/>
          <p14:tracePt t="1431" x="1038225" y="1276350"/>
          <p14:tracePt t="1440" x="1038225" y="1289050"/>
          <p14:tracePt t="1456" x="1038225" y="1301750"/>
          <p14:tracePt t="1470" x="1038225" y="1327150"/>
          <p14:tracePt t="1479" x="1050925" y="1339850"/>
          <p14:tracePt t="1486" x="1063625" y="1350963"/>
          <p14:tracePt t="1495" x="1076325" y="1376363"/>
          <p14:tracePt t="1502" x="1127125" y="1389063"/>
          <p14:tracePt t="1510" x="1163638" y="1439863"/>
          <p14:tracePt t="1518" x="1227138" y="1476375"/>
          <p14:tracePt t="1527" x="1301750" y="1539875"/>
          <p14:tracePt t="1534" x="1376363" y="1589088"/>
          <p14:tracePt t="1542" x="1452563" y="1639888"/>
          <p14:tracePt t="1550" x="1527175" y="1689100"/>
          <p14:tracePt t="1558" x="1601788" y="1752600"/>
          <p14:tracePt t="1566" x="1689100" y="1801813"/>
          <p14:tracePt t="1571" x="1801813" y="1865313"/>
          <p14:tracePt t="1579" x="1927225" y="1901825"/>
          <p14:tracePt t="1588" x="2052638" y="1939925"/>
          <p14:tracePt t="1595" x="2216150" y="1965325"/>
          <p14:tracePt t="1604" x="2316163" y="1989138"/>
          <p14:tracePt t="1611" x="2416175" y="2014538"/>
          <p14:tracePt t="1619" x="2516188" y="2039938"/>
          <p14:tracePt t="1627" x="2628900" y="2078038"/>
          <p14:tracePt t="1636" x="2703513" y="2089150"/>
          <p14:tracePt t="1645" x="2790825" y="2114550"/>
          <p14:tracePt t="1652" x="2890838" y="2127250"/>
          <p14:tracePt t="1660" x="2979738" y="2152650"/>
          <p14:tracePt t="1667" x="3079750" y="2178050"/>
          <p14:tracePt t="1674" x="3179763" y="2190750"/>
          <p14:tracePt t="1682" x="3305175" y="2201863"/>
          <p14:tracePt t="1690" x="3405188" y="2201863"/>
          <p14:tracePt t="1698" x="3517900" y="2201863"/>
          <p14:tracePt t="1706" x="3617913" y="2201863"/>
          <p14:tracePt t="1714" x="3717925" y="2214563"/>
          <p14:tracePt t="1722" x="3817938" y="2227263"/>
          <p14:tracePt t="1729" x="3917950" y="2227263"/>
          <p14:tracePt t="1738" x="4030663" y="2252663"/>
          <p14:tracePt t="1745" x="4143375" y="2252663"/>
          <p14:tracePt t="1754" x="4243388" y="2252663"/>
          <p14:tracePt t="1763" x="4343400" y="2252663"/>
          <p14:tracePt t="1770" x="4443413" y="2252663"/>
          <p14:tracePt t="1777" x="4543425" y="2227263"/>
          <p14:tracePt t="1784" x="4630738" y="2201863"/>
          <p14:tracePt t="1791" x="4706938" y="2178050"/>
          <p14:tracePt t="1800" x="4756150" y="2165350"/>
          <p14:tracePt t="1807" x="4806950" y="2152650"/>
          <p14:tracePt t="1816" x="4843463" y="2139950"/>
          <p14:tracePt t="1824" x="4856163" y="2139950"/>
          <p14:tracePt t="1832" x="4868863" y="2127250"/>
          <p14:tracePt t="1840" x="4894263" y="2114550"/>
          <p14:tracePt t="1848" x="4906963" y="2101850"/>
          <p14:tracePt t="1855" x="4932363" y="2089150"/>
          <p14:tracePt t="1863" x="4956175" y="2078038"/>
          <p14:tracePt t="1872" x="4981575" y="2065338"/>
          <p14:tracePt t="1879" x="5006975" y="2039938"/>
          <p14:tracePt t="1886" x="5032375" y="2027238"/>
          <p14:tracePt t="1895" x="5068888" y="2001838"/>
          <p14:tracePt t="1901" x="5106988" y="1989138"/>
          <p14:tracePt t="1910" x="5145088" y="1965325"/>
          <p14:tracePt t="1918" x="5194300" y="1939925"/>
          <p14:tracePt t="1927" x="5232400" y="1927225"/>
          <p14:tracePt t="1934" x="5257800" y="1901825"/>
          <p14:tracePt t="1943" x="5294313" y="1901825"/>
          <p14:tracePt t="1949" x="5319713" y="1876425"/>
          <p14:tracePt t="1958" x="5345113" y="1865313"/>
          <p14:tracePt t="1966" x="5357813" y="1852613"/>
          <p14:tracePt t="1974" x="5383213" y="1839913"/>
          <p14:tracePt t="1979" x="5394325" y="1839913"/>
          <p14:tracePt t="1988" x="5407025" y="1814513"/>
          <p14:tracePt t="1997" x="5432425" y="1814513"/>
          <p14:tracePt t="2013" x="5457825" y="1776413"/>
          <p14:tracePt t="2020" x="5483225" y="1776413"/>
          <p14:tracePt t="2029" x="5495925" y="1752600"/>
          <p14:tracePt t="2046" x="5507038" y="1739900"/>
          <p14:tracePt t="2052" x="5507038" y="1714500"/>
          <p14:tracePt t="2061" x="5532438" y="1701800"/>
          <p14:tracePt t="2068" x="5532438" y="1676400"/>
          <p14:tracePt t="2076" x="5532438" y="1663700"/>
          <p14:tracePt t="2084" x="5545138" y="1652588"/>
          <p14:tracePt t="2092" x="5545138" y="1639888"/>
          <p14:tracePt t="2098" x="5545138" y="1601788"/>
          <p14:tracePt t="2106" x="5532438" y="1539875"/>
          <p14:tracePt t="2114" x="5519738" y="1476375"/>
          <p14:tracePt t="2122" x="5483225" y="1401763"/>
          <p14:tracePt t="2129" x="5419725" y="1327150"/>
          <p14:tracePt t="2138" x="5319713" y="1238250"/>
          <p14:tracePt t="2145" x="5232400" y="1150938"/>
          <p14:tracePt t="2154" x="5119688" y="1063625"/>
          <p14:tracePt t="2162" x="5006975" y="1001713"/>
          <p14:tracePt t="2170" x="4906963" y="963613"/>
          <p14:tracePt t="2178" x="4806950" y="938213"/>
          <p14:tracePt t="2185" x="4719638" y="912813"/>
          <p14:tracePt t="2192" x="4630738" y="901700"/>
          <p14:tracePt t="2200" x="4530725" y="889000"/>
          <p14:tracePt t="2208" x="4443413" y="876300"/>
          <p14:tracePt t="2216" x="4356100" y="850900"/>
          <p14:tracePt t="2224" x="4281488" y="838200"/>
          <p14:tracePt t="2232" x="4205288" y="825500"/>
          <p14:tracePt t="2240" x="4143375" y="812800"/>
          <p14:tracePt t="2248" x="4068763" y="812800"/>
          <p14:tracePt t="2256" x="4005263" y="812800"/>
          <p14:tracePt t="2264" x="3930650" y="812800"/>
          <p14:tracePt t="2272" x="3867150" y="825500"/>
          <p14:tracePt t="2279" x="3779838" y="838200"/>
          <p14:tracePt t="2288" x="3705225" y="850900"/>
          <p14:tracePt t="2295" x="3643313" y="850900"/>
          <p14:tracePt t="2302" x="3567113" y="863600"/>
          <p14:tracePt t="2312" x="3492500" y="876300"/>
          <p14:tracePt t="2318" x="3429000" y="876300"/>
          <p14:tracePt t="2327" x="3379788" y="876300"/>
          <p14:tracePt t="2334" x="3305175" y="876300"/>
          <p14:tracePt t="2342" x="3241675" y="889000"/>
          <p14:tracePt t="2350" x="3167063" y="889000"/>
          <p14:tracePt t="2358" x="3103563" y="901700"/>
          <p14:tracePt t="2366" x="3028950" y="912813"/>
          <p14:tracePt t="2374" x="2967038" y="925513"/>
          <p14:tracePt t="2382" x="2879725" y="950913"/>
          <p14:tracePt t="2390" x="2803525" y="976313"/>
          <p14:tracePt t="2398" x="2703513" y="1001713"/>
          <p14:tracePt t="2406" x="2603500" y="1025525"/>
          <p14:tracePt t="2411" x="2541588" y="1038225"/>
          <p14:tracePt t="2419" x="2465388" y="1063625"/>
          <p14:tracePt t="2427" x="2390775" y="1089025"/>
          <p14:tracePt t="2436" x="2352675" y="1114425"/>
          <p14:tracePt t="2445" x="2303463" y="1125538"/>
          <p14:tracePt t="2452" x="2278063" y="1150938"/>
          <p14:tracePt t="2460" x="2252663" y="1163638"/>
          <p14:tracePt t="2468" x="2228850" y="1189038"/>
          <p14:tracePt t="2477" x="2216150" y="1201738"/>
          <p14:tracePt t="2484" x="2203450" y="1227138"/>
          <p14:tracePt t="2492" x="2190750" y="1263650"/>
          <p14:tracePt t="2500" x="2190750" y="1301750"/>
          <p14:tracePt t="2508" x="2190750" y="1339850"/>
          <p14:tracePt t="2513" x="2216150" y="1376363"/>
          <p14:tracePt t="2522" x="2252663" y="1414463"/>
          <p14:tracePt t="2529" x="2303463" y="1489075"/>
          <p14:tracePt t="2538" x="2365375" y="1552575"/>
          <p14:tracePt t="2545" x="2441575" y="1627188"/>
          <p14:tracePt t="2554" x="2541588" y="1663700"/>
          <p14:tracePt t="2564" x="2641600" y="1689100"/>
          <p14:tracePt t="2570" x="2767013" y="1714500"/>
          <p14:tracePt t="2578" x="2879725" y="1727200"/>
          <p14:tracePt t="2586" x="3054350" y="1727200"/>
          <p14:tracePt t="2595" x="3228975" y="1727200"/>
          <p14:tracePt t="2602" x="3429000" y="1727200"/>
          <p14:tracePt t="2612" x="3654425" y="1701800"/>
          <p14:tracePt t="2616" x="3830638" y="1676400"/>
          <p14:tracePt t="2624" x="3979863" y="1652588"/>
          <p14:tracePt t="2632" x="4092575" y="1627188"/>
          <p14:tracePt t="2640" x="4205288" y="1601788"/>
          <p14:tracePt t="2647" x="4305300" y="1576388"/>
          <p14:tracePt t="2655" x="4394200" y="1552575"/>
          <p14:tracePt t="2663" x="4468813" y="1527175"/>
          <p14:tracePt t="2672" x="4518025" y="1501775"/>
          <p14:tracePt t="2679" x="4543425" y="1476375"/>
          <p14:tracePt t="2688" x="4568825" y="1463675"/>
          <p14:tracePt t="2695" x="4581525" y="1450975"/>
          <p14:tracePt t="2704" x="4606925" y="1427163"/>
          <p14:tracePt t="2711" x="4619625" y="1414463"/>
          <p14:tracePt t="2718" x="4630738" y="1389063"/>
          <p14:tracePt t="2726" x="4643438" y="1389063"/>
          <p14:tracePt t="2734" x="4656138" y="1363663"/>
          <p14:tracePt t="2742" x="4668838" y="1350963"/>
          <p14:tracePt t="2749" x="4668838" y="1339850"/>
          <p14:tracePt t="2766" x="4668838" y="1327150"/>
          <p14:tracePt t="3064" x="4681538" y="1327150"/>
          <p14:tracePt t="3072" x="4694238" y="1301750"/>
          <p14:tracePt t="3080" x="4719638" y="1263650"/>
          <p14:tracePt t="3088" x="4732338" y="1250950"/>
          <p14:tracePt t="3097" x="4743450" y="1227138"/>
          <p14:tracePt t="3104" x="4768850" y="1201738"/>
          <p14:tracePt t="3111" x="4781550" y="1176338"/>
          <p14:tracePt t="3120" x="4806950" y="1150938"/>
          <p14:tracePt t="3129" x="4819650" y="1125538"/>
          <p14:tracePt t="3136" x="4856163" y="1101725"/>
          <p14:tracePt t="3145" x="4881563" y="1076325"/>
          <p14:tracePt t="3150" x="4906963" y="1050925"/>
          <p14:tracePt t="3158" x="4932363" y="1025525"/>
          <p14:tracePt t="3166" x="4956175" y="989013"/>
          <p14:tracePt t="3173" x="4981575" y="963613"/>
          <p14:tracePt t="3182" x="4994275" y="938213"/>
          <p14:tracePt t="3189" x="5006975" y="925513"/>
          <p14:tracePt t="3198" x="5032375" y="889000"/>
          <p14:tracePt t="3206" x="5045075" y="863600"/>
          <p14:tracePt t="3213" x="5068888" y="850900"/>
          <p14:tracePt t="3222" x="5081588" y="825500"/>
          <p14:tracePt t="3229" x="5106988" y="812800"/>
          <p14:tracePt t="3237" x="5119688" y="801688"/>
          <p14:tracePt t="3245" x="5145088" y="776288"/>
          <p14:tracePt t="3251" x="5157788" y="763588"/>
          <p14:tracePt t="3263" x="5170488" y="738188"/>
          <p14:tracePt t="3267" x="5194300" y="725488"/>
          <p14:tracePt t="3275" x="5194300" y="712788"/>
          <p14:tracePt t="3283" x="5219700" y="700088"/>
          <p14:tracePt t="3291" x="5219700" y="688975"/>
          <p14:tracePt t="3307" x="5232400" y="676275"/>
          <p14:tracePt t="3315" x="5245100" y="650875"/>
          <p14:tracePt t="3323" x="5257800" y="650875"/>
          <p14:tracePt t="3331" x="5270500" y="625475"/>
          <p14:tracePt t="3339" x="5294313" y="612775"/>
          <p14:tracePt t="3347" x="5307013" y="588963"/>
          <p14:tracePt t="3353" x="5319713" y="576263"/>
          <p14:tracePt t="3363" x="5332413" y="563563"/>
          <p14:tracePt t="23982" x="5257800" y="600075"/>
          <p14:tracePt t="23990" x="5270500" y="676275"/>
          <p14:tracePt t="23997" x="5281613" y="738188"/>
          <p14:tracePt t="24003" x="5294313" y="825500"/>
          <p14:tracePt t="24012" x="5319713" y="950913"/>
          <p14:tracePt t="24020" x="5357813" y="1114425"/>
          <p14:tracePt t="24028" x="5383213" y="1301750"/>
          <p14:tracePt t="24035" x="5419725" y="1563688"/>
          <p14:tracePt t="24044" x="5495925" y="1865313"/>
          <p14:tracePt t="24051" x="5545138" y="2165350"/>
          <p14:tracePt t="24060" x="5583238" y="2452688"/>
          <p14:tracePt t="24068" x="5632450" y="2740025"/>
          <p14:tracePt t="24077" x="5683250" y="3103563"/>
          <p14:tracePt t="24084" x="5808663" y="3479800"/>
          <p14:tracePt t="24092" x="5945188" y="3829050"/>
          <p14:tracePt t="24097" x="6108700" y="4129088"/>
          <p14:tracePt t="24106" x="6259513" y="4392613"/>
          <p14:tracePt t="24114" x="6396038" y="4592638"/>
          <p14:tracePt t="24121" x="6521450" y="4768850"/>
          <p14:tracePt t="24130" x="6621463" y="4892675"/>
          <p14:tracePt t="24138" x="6734175" y="5005388"/>
          <p14:tracePt t="24146" x="6846888" y="5130800"/>
          <p14:tracePt t="24154" x="6959600" y="5281613"/>
          <p14:tracePt t="24162" x="7059613" y="5394325"/>
          <p14:tracePt t="24170" x="7134225" y="5494338"/>
          <p14:tracePt t="24177" x="7210425" y="5594350"/>
          <p14:tracePt t="24186" x="7297738" y="5668963"/>
          <p14:tracePt t="24196" x="7372350" y="5743575"/>
          <p14:tracePt t="24202" x="7448550" y="5819775"/>
          <p14:tracePt t="24208" x="7523163" y="5856288"/>
          <p14:tracePt t="24216" x="7597775" y="5907088"/>
          <p14:tracePt t="24224" x="7661275" y="5945188"/>
          <p14:tracePt t="24232" x="7697788" y="5969000"/>
          <p14:tracePt t="24240" x="7761288" y="6007100"/>
          <p14:tracePt t="24247" x="7785100" y="6019800"/>
          <p14:tracePt t="24256" x="7810500" y="6045200"/>
          <p14:tracePt t="24264" x="7835900" y="6069013"/>
          <p14:tracePt t="24272" x="7861300" y="6094413"/>
          <p14:tracePt t="24279" x="7886700" y="6119813"/>
          <p14:tracePt t="24287" x="7935913" y="6169025"/>
          <p14:tracePt t="24295" x="7999413" y="6219825"/>
          <p14:tracePt t="24304" x="8061325" y="6281738"/>
          <p14:tracePt t="24310" x="8099425" y="6307138"/>
          <p14:tracePt t="24318" x="8123238" y="6332538"/>
          <p14:tracePt t="24327" x="8199438" y="6357938"/>
          <p14:tracePt t="24334" x="8248650" y="6370638"/>
          <p14:tracePt t="24342" x="8299450" y="6381750"/>
          <p14:tracePt t="24350" x="8374063" y="6394450"/>
          <p14:tracePt t="24358" x="8435975" y="6394450"/>
          <p14:tracePt t="24366" x="8512175" y="6394450"/>
          <p14:tracePt t="24374" x="8586788" y="6394450"/>
          <p14:tracePt t="24382" x="8650288" y="6370638"/>
          <p14:tracePt t="24390" x="8724900" y="6345238"/>
          <p14:tracePt t="24398" x="8799513" y="6294438"/>
          <p14:tracePt t="24406" x="8874125" y="6245225"/>
          <p14:tracePt t="24412" x="8963025" y="6207125"/>
          <p14:tracePt t="24419" x="9037638" y="6157913"/>
          <p14:tracePt t="24427" x="9112250" y="6094413"/>
          <p14:tracePt t="24436" x="9150350" y="6056313"/>
          <p14:tracePt t="24444" x="9188450" y="6007100"/>
          <p14:tracePt t="24452" x="9199563" y="5969000"/>
          <p14:tracePt t="24459" x="9224963" y="5932488"/>
          <p14:tracePt t="24468" x="9263063" y="5868988"/>
          <p14:tracePt t="24477" x="9275763" y="5819775"/>
          <p14:tracePt t="24484" x="9301163" y="5756275"/>
          <p14:tracePt t="24492" x="9324975" y="5719763"/>
          <p14:tracePt t="24500" x="9350375" y="5668963"/>
          <p14:tracePt t="24508" x="9350375" y="5643563"/>
          <p14:tracePt t="24516" x="9363075" y="5630863"/>
          <p14:tracePt t="24524" x="9388475" y="5607050"/>
          <p14:tracePt t="24531" x="9388475" y="5568950"/>
          <p14:tracePt t="24540" x="9413875" y="5530850"/>
          <p14:tracePt t="24548" x="9424988" y="5494338"/>
          <p14:tracePt t="24556" x="9450388" y="5430838"/>
          <p14:tracePt t="24562" x="9475788" y="5394325"/>
          <p14:tracePt t="24572" x="9488488" y="5368925"/>
          <p14:tracePt t="24580" x="9501188" y="5330825"/>
          <p14:tracePt t="24588" x="9525000" y="5281613"/>
          <p14:tracePt t="24594" x="9537700" y="5268913"/>
          <p14:tracePt t="24602" x="9550400" y="5243513"/>
          <p14:tracePt t="24612" x="9563100" y="5205413"/>
          <p14:tracePt t="24617" x="9588500" y="5156200"/>
          <p14:tracePt t="24627" x="9588500" y="5118100"/>
          <p14:tracePt t="24634" x="9601200" y="5081588"/>
          <p14:tracePt t="24643" x="9613900" y="5056188"/>
          <p14:tracePt t="24650" x="9613900" y="5030788"/>
          <p14:tracePt t="24660" x="9626600" y="5005388"/>
          <p14:tracePt t="24668" x="9626600" y="4981575"/>
          <p14:tracePt t="24677" x="9626600" y="4968875"/>
          <p14:tracePt t="24684" x="9626600" y="4956175"/>
          <p14:tracePt t="24693" x="9626600" y="4943475"/>
          <p14:tracePt t="24700" x="9626600" y="4918075"/>
          <p14:tracePt t="24708" x="9626600" y="4905375"/>
          <p14:tracePt t="24716" x="9626600" y="4892675"/>
          <p14:tracePt t="24724" x="9626600" y="4868863"/>
          <p14:tracePt t="24732" x="9626600" y="4856163"/>
          <p14:tracePt t="24740" x="9626600" y="4843463"/>
          <p14:tracePt t="24748" x="9626600" y="4818063"/>
          <p14:tracePt t="24758" x="9626600" y="4805363"/>
          <p14:tracePt t="24765" x="9626600" y="4792663"/>
          <p14:tracePt t="24773" x="9626600" y="4779963"/>
          <p14:tracePt t="24782" x="9613900" y="4756150"/>
          <p14:tracePt t="24790" x="9613900" y="4730750"/>
          <p14:tracePt t="24797" x="9613900" y="4705350"/>
          <p14:tracePt t="24806" x="9601200" y="4692650"/>
          <p14:tracePt t="24816" x="9601200" y="4643438"/>
          <p14:tracePt t="24824" x="9601200" y="4630738"/>
          <p14:tracePt t="24832" x="9588500" y="4605338"/>
          <p14:tracePt t="24840" x="9588500" y="4579938"/>
          <p14:tracePt t="24848" x="9575800" y="4543425"/>
          <p14:tracePt t="24856" x="9563100" y="4518025"/>
          <p14:tracePt t="24864" x="9563100" y="4492625"/>
          <p14:tracePt t="24872" x="9563100" y="4479925"/>
          <p14:tracePt t="24880" x="9563100" y="4467225"/>
          <p14:tracePt t="24889" x="9550400" y="4443413"/>
          <p14:tracePt t="24898" x="9537700" y="4430713"/>
          <p14:tracePt t="24906" x="9537700" y="4418013"/>
          <p14:tracePt t="24912" x="9525000" y="4392613"/>
          <p14:tracePt t="24920" x="9513888" y="4379913"/>
          <p14:tracePt t="24927" x="9488488" y="4354513"/>
          <p14:tracePt t="24936" x="9475788" y="4341813"/>
          <p14:tracePt t="24944" x="9463088" y="4330700"/>
          <p14:tracePt t="24954" x="9450388" y="4305300"/>
          <p14:tracePt t="24962" x="9450388" y="4292600"/>
          <p14:tracePt t="24970" x="9437688" y="4267200"/>
          <p14:tracePt t="24977" x="9424988" y="4254500"/>
          <p14:tracePt t="24986" x="9424988" y="4241800"/>
          <p14:tracePt t="24994" x="9424988" y="4217988"/>
          <p14:tracePt t="25030" x="9375775" y="4141788"/>
          <p14:tracePt t="25034" x="9363075" y="4129088"/>
          <p14:tracePt t="25042" x="9337675" y="4105275"/>
          <p14:tracePt t="25050" x="9337675" y="4092575"/>
          <p14:tracePt t="25058" x="9324975" y="4079875"/>
          <p14:tracePt t="25066" x="9312275" y="4054475"/>
          <p14:tracePt t="25074" x="9301163" y="4029075"/>
          <p14:tracePt t="25082" x="9288463" y="4017963"/>
          <p14:tracePt t="25090" x="9275763" y="3992563"/>
          <p14:tracePt t="25098" x="9275763" y="3979863"/>
          <p14:tracePt t="25106" x="9250363" y="3954463"/>
          <p14:tracePt t="25114" x="9250363" y="3941763"/>
          <p14:tracePt t="25122" x="9237663" y="3929063"/>
          <p14:tracePt t="25130" x="9212263" y="3905250"/>
          <p14:tracePt t="25138" x="9212263" y="3892550"/>
          <p14:tracePt t="25145" x="9188450" y="3867150"/>
          <p14:tracePt t="25154" x="9175750" y="3854450"/>
          <p14:tracePt t="25162" x="9163050" y="3841750"/>
          <p14:tracePt t="25167" x="9163050" y="3829050"/>
          <p14:tracePt t="25177" x="9150350" y="3816350"/>
          <p14:tracePt t="25195" x="9137650" y="3803650"/>
          <p14:tracePt t="25208" x="9124950" y="3803650"/>
          <p14:tracePt t="25215" x="9124950" y="3792538"/>
          <p14:tracePt t="25236" x="9124950" y="3779838"/>
          <p14:tracePt t="25243" x="9112250" y="3779838"/>
          <p14:tracePt t="25252" x="9112250" y="3767138"/>
          <p14:tracePt t="25260" x="9099550" y="3754438"/>
          <p14:tracePt t="25277" x="9088438" y="3754438"/>
          <p14:tracePt t="25284" x="9088438" y="3729038"/>
          <p14:tracePt t="25296" x="9075738" y="3729038"/>
          <p14:tracePt t="25318" x="9063038" y="3729038"/>
          <p14:tracePt t="25334" x="9050338" y="3729038"/>
          <p14:tracePt t="25342" x="9037638" y="3729038"/>
          <p14:tracePt t="25350" x="9024938" y="3729038"/>
          <p14:tracePt t="25366" x="8999538" y="3729038"/>
          <p14:tracePt t="25382" x="8986838" y="3729038"/>
          <p14:tracePt t="25390" x="8963025" y="3729038"/>
          <p14:tracePt t="25404" x="8950325" y="3729038"/>
          <p14:tracePt t="25412" x="8937625" y="3729038"/>
          <p14:tracePt t="25420" x="8924925" y="3729038"/>
          <p14:tracePt t="25427" x="8912225" y="3729038"/>
          <p14:tracePt t="25436" x="8899525" y="3729038"/>
          <p14:tracePt t="25444" x="8886825" y="3729038"/>
          <p14:tracePt t="25452" x="8863013" y="3716338"/>
          <p14:tracePt t="25460" x="8850313" y="3716338"/>
          <p14:tracePt t="25468" x="8837613" y="3716338"/>
          <p14:tracePt t="25478" x="8824913" y="3716338"/>
          <p14:tracePt t="25484" x="8799513" y="3716338"/>
          <p14:tracePt t="25495" x="8786813" y="3716338"/>
          <p14:tracePt t="25500" x="8763000" y="3716338"/>
          <p14:tracePt t="25508" x="8737600" y="3716338"/>
          <p14:tracePt t="25514" x="8712200" y="3716338"/>
          <p14:tracePt t="25521" x="8674100" y="3729038"/>
          <p14:tracePt t="25530" x="8650288" y="3729038"/>
          <p14:tracePt t="25537" x="8599488" y="3729038"/>
          <p14:tracePt t="25546" x="8574088" y="3741738"/>
          <p14:tracePt t="25554" x="8548688" y="3754438"/>
          <p14:tracePt t="25562" x="8512175" y="3754438"/>
          <p14:tracePt t="25570" x="8474075" y="3767138"/>
          <p14:tracePt t="25577" x="8435975" y="3767138"/>
          <p14:tracePt t="25585" x="8424863" y="3779838"/>
          <p14:tracePt t="25594" x="8399463" y="3803650"/>
          <p14:tracePt t="25602" x="8374063" y="3803650"/>
          <p14:tracePt t="25608" x="8348663" y="3829050"/>
          <p14:tracePt t="25616" x="8335963" y="3841750"/>
          <p14:tracePt t="25624" x="8312150" y="3867150"/>
          <p14:tracePt t="25632" x="8299450" y="3879850"/>
          <p14:tracePt t="25640" x="8274050" y="3905250"/>
          <p14:tracePt t="25648" x="8248650" y="3916363"/>
          <p14:tracePt t="25656" x="8235950" y="3929063"/>
          <p14:tracePt t="25664" x="8199438" y="3967163"/>
          <p14:tracePt t="25671" x="8174038" y="3979863"/>
          <p14:tracePt t="25679" x="8161338" y="4005263"/>
          <p14:tracePt t="25688" x="8135938" y="4017963"/>
          <p14:tracePt t="25696" x="8123238" y="4029075"/>
          <p14:tracePt t="25704" x="8110538" y="4054475"/>
          <p14:tracePt t="25712" x="8086725" y="4067175"/>
          <p14:tracePt t="25718" x="8074025" y="4092575"/>
          <p14:tracePt t="25729" x="8061325" y="4105275"/>
          <p14:tracePt t="25734" x="8048625" y="4117975"/>
          <p14:tracePt t="25742" x="8048625" y="4141788"/>
          <p14:tracePt t="25750" x="8035925" y="4154488"/>
          <p14:tracePt t="25758" x="8035925" y="4179888"/>
          <p14:tracePt t="25766" x="8035925" y="4192588"/>
          <p14:tracePt t="25777" x="8035925" y="4205288"/>
          <p14:tracePt t="25781" x="8035925" y="4217988"/>
          <p14:tracePt t="25790" x="8035925" y="4241800"/>
          <p14:tracePt t="25798" x="8035925" y="4254500"/>
          <p14:tracePt t="25806" x="8035925" y="4267200"/>
          <p14:tracePt t="25814" x="8035925" y="4292600"/>
          <p14:tracePt t="25821" x="8048625" y="4305300"/>
          <p14:tracePt t="25828" x="8061325" y="4318000"/>
          <p14:tracePt t="25836" x="8074025" y="4354513"/>
          <p14:tracePt t="25844" x="8099425" y="4379913"/>
          <p14:tracePt t="25852" x="8099425" y="4392613"/>
          <p14:tracePt t="25860" x="8123238" y="4418013"/>
          <p14:tracePt t="25868" x="8135938" y="4430713"/>
          <p14:tracePt t="25877" x="8148638" y="4443413"/>
          <p14:tracePt t="25884" x="8148638" y="4454525"/>
          <p14:tracePt t="25894" x="8174038" y="4467225"/>
          <p14:tracePt t="25900" x="8186738" y="4479925"/>
          <p14:tracePt t="25908" x="8199438" y="4492625"/>
          <p14:tracePt t="25915" x="8212138" y="4492625"/>
          <p14:tracePt t="25923" x="8223250" y="4518025"/>
          <p14:tracePt t="25932" x="8248650" y="4518025"/>
          <p14:tracePt t="25940" x="8261350" y="4530725"/>
          <p14:tracePt t="25948" x="8286750" y="4543425"/>
          <p14:tracePt t="25956" x="8299450" y="4543425"/>
          <p14:tracePt t="25964" x="8312150" y="4543425"/>
          <p14:tracePt t="25972" x="8324850" y="4543425"/>
          <p14:tracePt t="25980" x="8348663" y="4543425"/>
          <p14:tracePt t="25990" x="8361363" y="4543425"/>
          <p14:tracePt t="25998" x="8386763" y="4543425"/>
          <p14:tracePt t="26029" x="8474075" y="4543425"/>
          <p14:tracePt t="26038" x="8486775" y="4543425"/>
          <p14:tracePt t="26046" x="8512175" y="4530725"/>
          <p14:tracePt t="26053" x="8524875" y="4530725"/>
          <p14:tracePt t="26062" x="8548688" y="4518025"/>
          <p14:tracePt t="26069" x="8561388" y="4505325"/>
          <p14:tracePt t="26077" x="8574088" y="4505325"/>
          <p14:tracePt t="26086" x="8599488" y="4492625"/>
          <p14:tracePt t="26094" x="8612188" y="4467225"/>
          <p14:tracePt t="26102" x="8624888" y="4454525"/>
          <p14:tracePt t="26110" x="8650288" y="4443413"/>
          <p14:tracePt t="26118" x="8674100" y="4418013"/>
          <p14:tracePt t="26127" x="8699500" y="4405313"/>
          <p14:tracePt t="26134" x="8737600" y="4379913"/>
          <p14:tracePt t="26145" x="8763000" y="4367213"/>
          <p14:tracePt t="26150" x="8774113" y="4341813"/>
          <p14:tracePt t="26158" x="8812213" y="4330700"/>
          <p14:tracePt t="26166" x="8824913" y="4305300"/>
          <p14:tracePt t="26174" x="8837613" y="4292600"/>
          <p14:tracePt t="26182" x="8863013" y="4267200"/>
          <p14:tracePt t="26189" x="8874125" y="4267200"/>
          <p14:tracePt t="26198" x="8899525" y="4241800"/>
          <p14:tracePt t="26206" x="8912225" y="4241800"/>
          <p14:tracePt t="26212" x="8924925" y="4217988"/>
          <p14:tracePt t="26220" x="8950325" y="4205288"/>
          <p14:tracePt t="26228" x="8963025" y="4179888"/>
          <p14:tracePt t="26236" x="8986838" y="4167188"/>
          <p14:tracePt t="26244" x="8999538" y="4154488"/>
          <p14:tracePt t="26252" x="9012238" y="4129088"/>
          <p14:tracePt t="26260" x="9037638" y="4117975"/>
          <p14:tracePt t="26268" x="9050338" y="4092575"/>
          <p14:tracePt t="26276" x="9050338" y="4079875"/>
          <p14:tracePt t="26283" x="9075738" y="4067175"/>
          <p14:tracePt t="26293" x="9075738" y="4041775"/>
          <p14:tracePt t="26300" x="9075738" y="4029075"/>
          <p14:tracePt t="26308" x="9075738" y="4017963"/>
          <p14:tracePt t="26316" x="9088438" y="4017963"/>
          <p14:tracePt t="26324" x="9099550" y="4005263"/>
          <p14:tracePt t="26331" x="9099550" y="3979863"/>
          <p14:tracePt t="26343" x="9099550" y="3967163"/>
          <p14:tracePt t="26350" x="9112250" y="3941763"/>
          <p14:tracePt t="26358" x="9124950" y="3929063"/>
          <p14:tracePt t="26366" x="9124950" y="3916363"/>
          <p14:tracePt t="26374" x="9137650" y="3892550"/>
          <p14:tracePt t="26393" x="9137650" y="3879850"/>
          <p14:tracePt t="26398" x="9137650" y="3867150"/>
          <p14:tracePt t="26406" x="9137650" y="3854450"/>
          <p14:tracePt t="26414" x="9137650" y="3841750"/>
          <p14:tracePt t="26422" x="9137650" y="3829050"/>
          <p14:tracePt t="26431" x="9137650" y="3816350"/>
          <p14:tracePt t="26440" x="9137650" y="3803650"/>
          <p14:tracePt t="26454" x="9137650" y="3779838"/>
          <p14:tracePt t="26470" x="9124950" y="3767138"/>
          <p14:tracePt t="26486" x="9112250" y="3754438"/>
          <p14:tracePt t="26494" x="9099550" y="3741738"/>
          <p14:tracePt t="26511" x="9088438" y="3729038"/>
          <p14:tracePt t="26517" x="9075738" y="3729038"/>
          <p14:tracePt t="26528" x="9063038" y="3716338"/>
          <p14:tracePt t="26534" x="9050338" y="3703638"/>
          <p14:tracePt t="26542" x="9037638" y="3703638"/>
          <p14:tracePt t="26550" x="9024938" y="3703638"/>
          <p14:tracePt t="26558" x="8999538" y="3703638"/>
          <p14:tracePt t="26566" x="8986838" y="3692525"/>
          <p14:tracePt t="26574" x="8975725" y="3692525"/>
          <p14:tracePt t="26580" x="8950325" y="3692525"/>
          <p14:tracePt t="26588" x="8937625" y="3679825"/>
          <p14:tracePt t="26596" x="8924925" y="3679825"/>
          <p14:tracePt t="26604" x="8899525" y="3679825"/>
          <p14:tracePt t="26612" x="8886825" y="3679825"/>
          <p14:tracePt t="26620" x="8874125" y="3679825"/>
          <p14:tracePt t="26628" x="8850313" y="3692525"/>
          <p14:tracePt t="26636" x="8824913" y="3692525"/>
          <p14:tracePt t="26644" x="8799513" y="3692525"/>
          <p14:tracePt t="26652" x="8763000" y="3703638"/>
          <p14:tracePt t="26660" x="8737600" y="3716338"/>
          <p14:tracePt t="26667" x="8712200" y="3729038"/>
          <p14:tracePt t="26674" x="8674100" y="3729038"/>
          <p14:tracePt t="26682" x="8650288" y="3729038"/>
          <p14:tracePt t="26690" x="8624888" y="3741738"/>
          <p14:tracePt t="26698" x="8599488" y="3754438"/>
          <p14:tracePt t="26706" x="8586788" y="3767138"/>
          <p14:tracePt t="26714" x="8561388" y="3767138"/>
          <p14:tracePt t="26722" x="8548688" y="3767138"/>
          <p14:tracePt t="26730" x="8537575" y="3779838"/>
          <p14:tracePt t="26738" x="8512175" y="3792538"/>
          <p14:tracePt t="26746" x="8499475" y="3792538"/>
          <p14:tracePt t="26754" x="8486775" y="3792538"/>
          <p14:tracePt t="26761" x="8461375" y="3816350"/>
          <p14:tracePt t="26770" x="8448675" y="3816350"/>
          <p14:tracePt t="26777" x="8424863" y="3841750"/>
          <p14:tracePt t="26784" x="8412163" y="3854450"/>
          <p14:tracePt t="26792" x="8386763" y="3879850"/>
          <p14:tracePt t="26802" x="8374063" y="3892550"/>
          <p14:tracePt t="26808" x="8361363" y="3905250"/>
          <p14:tracePt t="26815" x="8335963" y="3929063"/>
          <p14:tracePt t="26824" x="8324850" y="3941763"/>
          <p14:tracePt t="26832" x="8299450" y="3954463"/>
          <p14:tracePt t="26840" x="8286750" y="3967163"/>
          <p14:tracePt t="26848" x="8274050" y="3992563"/>
          <p14:tracePt t="26856" x="8248650" y="4005263"/>
          <p14:tracePt t="26864" x="8235950" y="4029075"/>
          <p14:tracePt t="26872" x="8212138" y="4041775"/>
          <p14:tracePt t="26879" x="8199438" y="4067175"/>
          <p14:tracePt t="26886" x="8174038" y="4079875"/>
          <p14:tracePt t="26894" x="8161338" y="4092575"/>
          <p14:tracePt t="26901" x="8148638" y="4117975"/>
          <p14:tracePt t="26910" x="8135938" y="4129088"/>
          <p14:tracePt t="26917" x="8123238" y="4154488"/>
          <p14:tracePt t="26927" x="8110538" y="4167188"/>
          <p14:tracePt t="26934" x="8110538" y="4179888"/>
          <p14:tracePt t="26944" x="8099425" y="4205288"/>
          <p14:tracePt t="26950" x="8086725" y="4217988"/>
          <p14:tracePt t="26958" x="8086725" y="4230688"/>
          <p14:tracePt t="26966" x="8086725" y="4254500"/>
          <p14:tracePt t="26973" x="8086725" y="4267200"/>
          <p14:tracePt t="26982" x="8086725" y="4279900"/>
          <p14:tracePt t="26990" x="8086725" y="4292600"/>
          <p14:tracePt t="26995" x="8099425" y="4318000"/>
          <p14:tracePt t="27030" x="8123238" y="4379913"/>
          <p14:tracePt t="27036" x="8135938" y="4405313"/>
          <p14:tracePt t="27044" x="8148638" y="4418013"/>
          <p14:tracePt t="27052" x="8161338" y="4430713"/>
          <p14:tracePt t="27059" x="8186738" y="4443413"/>
          <p14:tracePt t="27068" x="8199438" y="4454525"/>
          <p14:tracePt t="27079" x="8212138" y="4467225"/>
          <p14:tracePt t="27093" x="8223250" y="4479925"/>
          <p14:tracePt t="27108" x="8248650" y="4492625"/>
          <p14:tracePt t="27124" x="8261350" y="4492625"/>
          <p14:tracePt t="27132" x="8274050" y="4505325"/>
          <p14:tracePt t="27140" x="8286750" y="4518025"/>
          <p14:tracePt t="27148" x="8299450" y="4518025"/>
          <p14:tracePt t="27156" x="8312150" y="4518025"/>
          <p14:tracePt t="27164" x="8324850" y="4530725"/>
          <p14:tracePt t="27180" x="8348663" y="4543425"/>
          <p14:tracePt t="27188" x="8361363" y="4543425"/>
          <p14:tracePt t="27196" x="8374063" y="4543425"/>
          <p14:tracePt t="27204" x="8399463" y="4554538"/>
          <p14:tracePt t="27211" x="8412163" y="4567238"/>
          <p14:tracePt t="27219" x="8424863" y="4567238"/>
          <p14:tracePt t="27228" x="8448675" y="4567238"/>
          <p14:tracePt t="27236" x="8486775" y="4579938"/>
          <p14:tracePt t="27245" x="8512175" y="4579938"/>
          <p14:tracePt t="27254" x="8537575" y="4605338"/>
          <p14:tracePt t="27260" x="8574088" y="4605338"/>
          <p14:tracePt t="27270" x="8599488" y="4605338"/>
          <p14:tracePt t="27277" x="8624888" y="4605338"/>
          <p14:tracePt t="27286" x="8650288" y="4605338"/>
          <p14:tracePt t="27294" x="8661400" y="4605338"/>
          <p14:tracePt t="27302" x="8674100" y="4605338"/>
          <p14:tracePt t="27310" x="8699500" y="4579938"/>
          <p14:tracePt t="27318" x="8712200" y="4579938"/>
          <p14:tracePt t="27328" x="8737600" y="4554538"/>
          <p14:tracePt t="27332" x="8750300" y="4543425"/>
          <p14:tracePt t="27340" x="8763000" y="4518025"/>
          <p14:tracePt t="27348" x="8786813" y="4505325"/>
          <p14:tracePt t="27356" x="8799513" y="4492625"/>
          <p14:tracePt t="27364" x="8837613" y="4467225"/>
          <p14:tracePt t="27372" x="8863013" y="4454525"/>
          <p14:tracePt t="27379" x="8874125" y="4430713"/>
          <p14:tracePt t="27388" x="8899525" y="4418013"/>
          <p14:tracePt t="27395" x="8924925" y="4392613"/>
          <p14:tracePt t="27404" x="8950325" y="4379913"/>
          <p14:tracePt t="27412" x="8975725" y="4354513"/>
          <p14:tracePt t="27420" x="8986838" y="4330700"/>
          <p14:tracePt t="27427" x="8999538" y="4318000"/>
          <p14:tracePt t="27434" x="9024938" y="4279900"/>
          <p14:tracePt t="27443" x="9050338" y="4241800"/>
          <p14:tracePt t="27450" x="9063038" y="4205288"/>
          <p14:tracePt t="27458" x="9088438" y="4192588"/>
          <p14:tracePt t="27466" x="9099550" y="4154488"/>
          <p14:tracePt t="27474" x="9112250" y="4141788"/>
          <p14:tracePt t="27482" x="9137650" y="4129088"/>
          <p14:tracePt t="27490" x="9150350" y="4105275"/>
          <p14:tracePt t="27497" x="9163050" y="4092575"/>
          <p14:tracePt t="27506" x="9175750" y="4067175"/>
          <p14:tracePt t="27514" x="9175750" y="4054475"/>
          <p14:tracePt t="27522" x="9175750" y="4041775"/>
          <p14:tracePt t="27530" x="9175750" y="4017963"/>
          <p14:tracePt t="27537" x="9175750" y="3992563"/>
          <p14:tracePt t="27546" x="9175750" y="3979863"/>
          <p14:tracePt t="27554" x="9175750" y="3967163"/>
          <p14:tracePt t="27562" x="9175750" y="3941763"/>
          <p14:tracePt t="27570" x="9163050" y="3916363"/>
          <p14:tracePt t="27577" x="9163050" y="3905250"/>
          <p14:tracePt t="27586" x="9137650" y="3879850"/>
          <p14:tracePt t="27594" x="9124950" y="3867150"/>
          <p14:tracePt t="27602" x="9112250" y="3854450"/>
          <p14:tracePt t="27609" x="9099550" y="3829050"/>
          <p14:tracePt t="27616" x="9088438" y="3829050"/>
          <p14:tracePt t="27624" x="9075738" y="3829050"/>
          <p14:tracePt t="27634" x="9050338" y="3816350"/>
          <p14:tracePt t="27640" x="9037638" y="3816350"/>
          <p14:tracePt t="27648" x="9037638" y="3803650"/>
          <p14:tracePt t="27656" x="9012238" y="3803650"/>
          <p14:tracePt t="27664" x="8999538" y="3803650"/>
          <p14:tracePt t="27671" x="8986838" y="3803650"/>
          <p14:tracePt t="27680" x="8963025" y="3803650"/>
          <p14:tracePt t="27688" x="8924925" y="3803650"/>
          <p14:tracePt t="27696" x="8886825" y="3803650"/>
          <p14:tracePt t="27704" x="8850313" y="3803650"/>
          <p14:tracePt t="27712" x="8786813" y="3816350"/>
          <p14:tracePt t="27718" x="8724900" y="3841750"/>
          <p14:tracePt t="27728" x="8661400" y="3867150"/>
          <p14:tracePt t="27736" x="8612188" y="3879850"/>
          <p14:tracePt t="27744" x="8548688" y="3892550"/>
          <p14:tracePt t="27750" x="8524875" y="3905250"/>
          <p14:tracePt t="27758" x="8512175" y="3916363"/>
          <p14:tracePt t="27766" x="8486775" y="3916363"/>
          <p14:tracePt t="27773" x="8474075" y="3916363"/>
          <p14:tracePt t="27782" x="8461375" y="3929063"/>
          <p14:tracePt t="27790" x="8448675" y="3941763"/>
          <p14:tracePt t="27806" x="8424863" y="3954463"/>
          <p14:tracePt t="27814" x="8424863" y="3967163"/>
          <p14:tracePt t="27819" x="8399463" y="3979863"/>
          <p14:tracePt t="27827" x="8386763" y="3992563"/>
          <p14:tracePt t="27840" x="8361363" y="4017963"/>
          <p14:tracePt t="27843" x="8335963" y="4029075"/>
          <p14:tracePt t="27852" x="8324850" y="4054475"/>
          <p14:tracePt t="27859" x="8299450" y="4067175"/>
          <p14:tracePt t="27868" x="8286750" y="4092575"/>
          <p14:tracePt t="27877" x="8261350" y="4105275"/>
          <p14:tracePt t="27884" x="8248650" y="4117975"/>
          <p14:tracePt t="27893" x="8223250" y="4167188"/>
          <p14:tracePt t="27900" x="8212138" y="4179888"/>
          <p14:tracePt t="27908" x="8199438" y="4205288"/>
          <p14:tracePt t="27916" x="8186738" y="4230688"/>
          <p14:tracePt t="27923" x="8174038" y="4254500"/>
          <p14:tracePt t="27932" x="8161338" y="4267200"/>
          <p14:tracePt t="27940" x="8148638" y="4292600"/>
          <p14:tracePt t="27948" x="8148638" y="4305300"/>
          <p14:tracePt t="27954" x="8148638" y="4318000"/>
          <p14:tracePt t="27962" x="8148638" y="4341813"/>
          <p14:tracePt t="27970" x="8148638" y="4354513"/>
          <p14:tracePt t="27986" x="8148638" y="4367213"/>
          <p14:tracePt t="27994" x="8148638" y="4379913"/>
          <p14:tracePt t="28002" x="8148638" y="4392613"/>
          <p14:tracePt t="28029" x="8161338" y="4405313"/>
          <p14:tracePt t="28034" x="8174038" y="4405313"/>
          <p14:tracePt t="28044" x="8174038" y="4418013"/>
          <p14:tracePt t="28050" x="8186738" y="4430713"/>
          <p14:tracePt t="28058" x="8199438" y="4430713"/>
          <p14:tracePt t="28066" x="8212138" y="4454525"/>
          <p14:tracePt t="28074" x="8223250" y="4467225"/>
          <p14:tracePt t="28082" x="8248650" y="4479925"/>
          <p14:tracePt t="28090" x="8261350" y="4492625"/>
          <p14:tracePt t="28098" x="8286750" y="4505325"/>
          <p14:tracePt t="28106" x="8299450" y="4505325"/>
          <p14:tracePt t="28114" x="8312150" y="4518025"/>
          <p14:tracePt t="28122" x="8335963" y="4530725"/>
          <p14:tracePt t="28129" x="8361363" y="4543425"/>
          <p14:tracePt t="28138" x="8374063" y="4554538"/>
          <p14:tracePt t="28146" x="8399463" y="4567238"/>
          <p14:tracePt t="28154" x="8412163" y="4567238"/>
          <p14:tracePt t="28162" x="8435975" y="4567238"/>
          <p14:tracePt t="28170" x="8461375" y="4579938"/>
          <p14:tracePt t="28177" x="8486775" y="4579938"/>
          <p14:tracePt t="28186" x="8524875" y="4579938"/>
          <p14:tracePt t="28195" x="8537575" y="4579938"/>
          <p14:tracePt t="28202" x="8574088" y="4579938"/>
          <p14:tracePt t="28209" x="8612188" y="4579938"/>
          <p14:tracePt t="28218" x="8650288" y="4579938"/>
          <p14:tracePt t="28227" x="8686800" y="4567238"/>
          <p14:tracePt t="28236" x="8724900" y="4554538"/>
          <p14:tracePt t="28243" x="8750300" y="4543425"/>
          <p14:tracePt t="28250" x="8786813" y="4543425"/>
          <p14:tracePt t="28258" x="8824913" y="4543425"/>
          <p14:tracePt t="28266" x="8850313" y="4543425"/>
          <p14:tracePt t="28274" x="8863013" y="4543425"/>
          <p14:tracePt t="28282" x="8874125" y="4530725"/>
          <p14:tracePt t="28290" x="8899525" y="4530725"/>
          <p14:tracePt t="28298" x="8924925" y="4505325"/>
          <p14:tracePt t="28306" x="8937625" y="4505325"/>
          <p14:tracePt t="28314" x="8963025" y="4492625"/>
          <p14:tracePt t="28322" x="8975725" y="4479925"/>
          <p14:tracePt t="28330" x="8986838" y="4467225"/>
          <p14:tracePt t="28338" x="9012238" y="4454525"/>
          <p14:tracePt t="28344" x="9024938" y="4443413"/>
          <p14:tracePt t="28352" x="9050338" y="4430713"/>
          <p14:tracePt t="28362" x="9063038" y="4418013"/>
          <p14:tracePt t="28370" x="9075738" y="4405313"/>
          <p14:tracePt t="28379" x="9088438" y="4392613"/>
          <p14:tracePt t="28386" x="9099550" y="4392613"/>
          <p14:tracePt t="28393" x="9112250" y="4379913"/>
          <p14:tracePt t="28410" x="9137650" y="4367213"/>
          <p14:tracePt t="28418" x="9137650" y="4354513"/>
          <p14:tracePt t="28428" x="9163050" y="4330700"/>
          <p14:tracePt t="28434" x="9163050" y="4318000"/>
          <p14:tracePt t="28443" x="9188450" y="4292600"/>
          <p14:tracePt t="28448" x="9199563" y="4279900"/>
          <p14:tracePt t="28458" x="9199563" y="4267200"/>
          <p14:tracePt t="28464" x="9224963" y="4241800"/>
          <p14:tracePt t="28471" x="9224963" y="4230688"/>
          <p14:tracePt t="28482" x="9224963" y="4217988"/>
          <p14:tracePt t="28490" x="9237663" y="4192588"/>
          <p14:tracePt t="28498" x="9250363" y="4179888"/>
          <p14:tracePt t="28506" x="9250363" y="4167188"/>
          <p14:tracePt t="28513" x="9250363" y="4141788"/>
          <p14:tracePt t="28522" x="9250363" y="4129088"/>
          <p14:tracePt t="28530" x="9250363" y="4117975"/>
          <p14:tracePt t="28540" x="9250363" y="4092575"/>
          <p14:tracePt t="28548" x="9250363" y="4067175"/>
          <p14:tracePt t="28556" x="9250363" y="4054475"/>
          <p14:tracePt t="28564" x="9250363" y="4041775"/>
          <p14:tracePt t="28572" x="9263063" y="4017963"/>
          <p14:tracePt t="28580" x="9263063" y="4005263"/>
          <p14:tracePt t="28588" x="9263063" y="3992563"/>
          <p14:tracePt t="28598" x="9275763" y="3954463"/>
          <p14:tracePt t="28606" x="9275763" y="3941763"/>
          <p14:tracePt t="28613" x="9288463" y="3916363"/>
          <p14:tracePt t="28622" x="9288463" y="3892550"/>
          <p14:tracePt t="28630" x="9288463" y="3867150"/>
          <p14:tracePt t="28638" x="9288463" y="3841750"/>
          <p14:tracePt t="28646" x="9288463" y="3829050"/>
          <p14:tracePt t="28654" x="9288463" y="3816350"/>
          <p14:tracePt t="28662" x="9288463" y="3803650"/>
          <p14:tracePt t="28670" x="9288463" y="3792538"/>
          <p14:tracePt t="28677" x="9288463" y="3779838"/>
          <p14:tracePt t="28686" x="9275763" y="3767138"/>
          <p14:tracePt t="28702" x="9263063" y="3741738"/>
          <p14:tracePt t="28710" x="9250363" y="3729038"/>
          <p14:tracePt t="28718" x="9250363" y="3716338"/>
          <p14:tracePt t="28727" x="9237663" y="3716338"/>
          <p14:tracePt t="28734" x="9212263" y="3692525"/>
          <p14:tracePt t="28743" x="9199563" y="3692525"/>
          <p14:tracePt t="28749" x="9188450" y="3679825"/>
          <p14:tracePt t="28758" x="9163050" y="3667125"/>
          <p14:tracePt t="28764" x="9150350" y="3667125"/>
          <p14:tracePt t="28772" x="9124950" y="3654425"/>
          <p14:tracePt t="28780" x="9112250" y="3641725"/>
          <p14:tracePt t="28788" x="9099550" y="3629025"/>
          <p14:tracePt t="28796" x="9075738" y="3616325"/>
          <p14:tracePt t="28804" x="9063038" y="3603625"/>
          <p14:tracePt t="28812" x="9050338" y="3603625"/>
          <p14:tracePt t="28820" x="9024938" y="3590925"/>
          <p14:tracePt t="28827" x="9012238" y="3579813"/>
          <p14:tracePt t="28836" x="8986838" y="3579813"/>
          <p14:tracePt t="28844" x="8975725" y="3567113"/>
          <p14:tracePt t="28851" x="8963025" y="3554413"/>
          <p14:tracePt t="28858" x="8937625" y="3554413"/>
          <p14:tracePt t="28866" x="8924925" y="3554413"/>
          <p14:tracePt t="28874" x="8912225" y="3541713"/>
          <p14:tracePt t="28882" x="8899525" y="3541713"/>
          <p14:tracePt t="28890" x="8886825" y="3541713"/>
          <p14:tracePt t="28898" x="8874125" y="3529013"/>
          <p14:tracePt t="28906" x="8863013" y="3529013"/>
          <p14:tracePt t="28914" x="8850313" y="3529013"/>
          <p14:tracePt t="28922" x="8837613" y="3529013"/>
          <p14:tracePt t="28930" x="8812213" y="3529013"/>
          <p14:tracePt t="28938" x="8799513" y="3529013"/>
          <p14:tracePt t="28946" x="8786813" y="3529013"/>
          <p14:tracePt t="28953" x="8763000" y="3529013"/>
          <p14:tracePt t="28960" x="8750300" y="3529013"/>
          <p14:tracePt t="28968" x="8737600" y="3529013"/>
          <p14:tracePt t="28977" x="8724900" y="3529013"/>
          <p14:tracePt t="28984" x="8712200" y="3541713"/>
          <p14:tracePt t="28993" x="8699500" y="3541713"/>
          <p14:tracePt t="29030" x="8637588" y="3554413"/>
          <p14:tracePt t="29031" x="8624888" y="3567113"/>
          <p14:tracePt t="29040" x="8612188" y="3567113"/>
          <p14:tracePt t="29048" x="8612188" y="3579813"/>
          <p14:tracePt t="29056" x="8599488" y="3579813"/>
          <p14:tracePt t="29064" x="8574088" y="3579813"/>
          <p14:tracePt t="29077" x="8548688" y="3590925"/>
          <p14:tracePt t="29086" x="8548688" y="3603625"/>
          <p14:tracePt t="29093" x="8537575" y="3603625"/>
          <p14:tracePt t="29102" x="8524875" y="3616325"/>
          <p14:tracePt t="29109" x="8512175" y="3629025"/>
          <p14:tracePt t="29118" x="8486775" y="3641725"/>
          <p14:tracePt t="29134" x="8461375" y="3654425"/>
          <p14:tracePt t="29143" x="8448675" y="3667125"/>
          <p14:tracePt t="29150" x="8435975" y="3667125"/>
          <p14:tracePt t="29158" x="8424863" y="3692525"/>
          <p14:tracePt t="29174" x="8412163" y="3703638"/>
          <p14:tracePt t="29180" x="8399463" y="3703638"/>
          <p14:tracePt t="29187" x="8386763" y="3716338"/>
          <p14:tracePt t="29195" x="8374063" y="3729038"/>
          <p14:tracePt t="29204" x="8348663" y="3754438"/>
          <p14:tracePt t="29212" x="8335963" y="3767138"/>
          <p14:tracePt t="29220" x="8312150" y="3792538"/>
          <p14:tracePt t="29227" x="8299450" y="3803650"/>
          <p14:tracePt t="29236" x="8286750" y="3829050"/>
          <p14:tracePt t="29244" x="8261350" y="3841750"/>
          <p14:tracePt t="29252" x="8248650" y="3854450"/>
          <p14:tracePt t="29259" x="8223250" y="3879850"/>
          <p14:tracePt t="29268" x="8212138" y="3892550"/>
          <p14:tracePt t="29273" x="8199438" y="3916363"/>
          <p14:tracePt t="29282" x="8174038" y="3929063"/>
          <p14:tracePt t="29290" x="8161338" y="3954463"/>
          <p14:tracePt t="29298" x="8135938" y="3979863"/>
          <p14:tracePt t="29306" x="8123238" y="3992563"/>
          <p14:tracePt t="29314" x="8099425" y="4017963"/>
          <p14:tracePt t="29322" x="8086725" y="4054475"/>
          <p14:tracePt t="29329" x="8061325" y="4067175"/>
          <p14:tracePt t="29338" x="8048625" y="4092575"/>
          <p14:tracePt t="29345" x="8035925" y="4117975"/>
          <p14:tracePt t="29353" x="8023225" y="4129088"/>
          <p14:tracePt t="29362" x="8023225" y="4141788"/>
          <p14:tracePt t="29370" x="8023225" y="4167188"/>
          <p14:tracePt t="29377" x="8023225" y="4179888"/>
          <p14:tracePt t="29384" x="8023225" y="4192588"/>
          <p14:tracePt t="29393" x="8023225" y="4217988"/>
          <p14:tracePt t="29400" x="8023225" y="4230688"/>
          <p14:tracePt t="29408" x="8023225" y="4241800"/>
          <p14:tracePt t="29416" x="8035925" y="4267200"/>
          <p14:tracePt t="29424" x="8048625" y="4279900"/>
          <p14:tracePt t="29432" x="8048625" y="4292600"/>
          <p14:tracePt t="29440" x="8061325" y="4305300"/>
          <p14:tracePt t="29448" x="8061325" y="4318000"/>
          <p14:tracePt t="29456" x="8086725" y="4330700"/>
          <p14:tracePt t="29463" x="8099425" y="4330700"/>
          <p14:tracePt t="29472" x="8110538" y="4354513"/>
          <p14:tracePt t="29480" x="8135938" y="4367213"/>
          <p14:tracePt t="29488" x="8148638" y="4379913"/>
          <p14:tracePt t="29495" x="8174038" y="4392613"/>
          <p14:tracePt t="29504" x="8186738" y="4405313"/>
          <p14:tracePt t="29512" x="8199438" y="4418013"/>
          <p14:tracePt t="29518" x="8212138" y="4430713"/>
          <p14:tracePt t="29527" x="8212138" y="4443413"/>
          <p14:tracePt t="29534" x="8223250" y="4443413"/>
          <p14:tracePt t="29545" x="8235950" y="4454525"/>
          <p14:tracePt t="29550" x="8261350" y="4454525"/>
          <p14:tracePt t="29560" x="8274050" y="4467225"/>
          <p14:tracePt t="29568" x="8286750" y="4479925"/>
          <p14:tracePt t="29577" x="8312150" y="4479925"/>
          <p14:tracePt t="29584" x="8324850" y="4505325"/>
          <p14:tracePt t="29593" x="8335963" y="4518025"/>
          <p14:tracePt t="29600" x="8348663" y="4530725"/>
          <p14:tracePt t="29608" x="8374063" y="4543425"/>
          <p14:tracePt t="29614" x="8386763" y="4567238"/>
          <p14:tracePt t="29622" x="8399463" y="4579938"/>
          <p14:tracePt t="29632" x="8424863" y="4592638"/>
          <p14:tracePt t="29637" x="8448675" y="4605338"/>
          <p14:tracePt t="29646" x="8461375" y="4618038"/>
          <p14:tracePt t="29653" x="8486775" y="4630738"/>
          <p14:tracePt t="29664" x="8499475" y="4643438"/>
          <p14:tracePt t="29670" x="8524875" y="4667250"/>
          <p14:tracePt t="29677" x="8548688" y="4679950"/>
          <p14:tracePt t="29686" x="8561388" y="4692650"/>
          <p14:tracePt t="29693" x="8586788" y="4692650"/>
          <p14:tracePt t="29702" x="8599488" y="4705350"/>
          <p14:tracePt t="29710" x="8612188" y="4718050"/>
          <p14:tracePt t="29718" x="8637588" y="4730750"/>
          <p14:tracePt t="29729" x="8650288" y="4730750"/>
          <p14:tracePt t="29734" x="8661400" y="4730750"/>
          <p14:tracePt t="29744" x="8686800" y="4730750"/>
          <p14:tracePt t="29752" x="8699500" y="4730750"/>
          <p14:tracePt t="29759" x="8724900" y="4730750"/>
          <p14:tracePt t="29768" x="8750300" y="4730750"/>
          <p14:tracePt t="29778" x="8763000" y="4730750"/>
          <p14:tracePt t="29784" x="8786813" y="4730750"/>
          <p14:tracePt t="29793" x="8799513" y="4730750"/>
          <p14:tracePt t="29802" x="8824913" y="4730750"/>
          <p14:tracePt t="29808" x="8850313" y="4730750"/>
          <p14:tracePt t="29816" x="8863013" y="4718050"/>
          <p14:tracePt t="29824" x="8874125" y="4705350"/>
          <p14:tracePt t="29832" x="8899525" y="4705350"/>
          <p14:tracePt t="29839" x="8924925" y="4692650"/>
          <p14:tracePt t="29847" x="8937625" y="4679950"/>
          <p14:tracePt t="29855" x="8963025" y="4667250"/>
          <p14:tracePt t="29863" x="8975725" y="4656138"/>
          <p14:tracePt t="29873" x="8986838" y="4643438"/>
          <p14:tracePt t="29879" x="8999538" y="4630738"/>
          <p14:tracePt t="29888" x="9012238" y="4630738"/>
          <p14:tracePt t="29896" x="9037638" y="4605338"/>
          <p14:tracePt t="29903" x="9050338" y="4592638"/>
          <p14:tracePt t="29912" x="9075738" y="4567238"/>
          <p14:tracePt t="29919" x="9088438" y="4554538"/>
          <p14:tracePt t="29927" x="9099550" y="4543425"/>
          <p14:tracePt t="29936" x="9124950" y="4530725"/>
          <p14:tracePt t="29944" x="9137650" y="4505325"/>
          <p14:tracePt t="29952" x="9163050" y="4492625"/>
          <p14:tracePt t="29962" x="9175750" y="4479925"/>
          <p14:tracePt t="29968" x="9188450" y="4454525"/>
          <p14:tracePt t="29977" x="9212263" y="4443413"/>
          <p14:tracePt t="29984" x="9212263" y="4430713"/>
          <p14:tracePt t="29992" x="9224963" y="4418013"/>
          <p14:tracePt t="30000" x="9237663" y="4405313"/>
          <p14:tracePt t="30010" x="9237663" y="4379913"/>
          <p14:tracePt t="30016" x="9237663" y="4367213"/>
          <p14:tracePt t="30024" x="9250363" y="4354513"/>
          <p14:tracePt t="30032" x="9263063" y="4330700"/>
          <p14:tracePt t="30040" x="9263063" y="4318000"/>
          <p14:tracePt t="30048" x="9275763" y="4305300"/>
          <p14:tracePt t="30056" x="9275763" y="4279900"/>
          <p14:tracePt t="30063" x="9275763" y="4267200"/>
          <p14:tracePt t="30073" x="9275763" y="4254500"/>
          <p14:tracePt t="30082" x="9288463" y="4230688"/>
          <p14:tracePt t="30090" x="9288463" y="4217988"/>
          <p14:tracePt t="30098" x="9288463" y="4192588"/>
          <p14:tracePt t="30106" x="9288463" y="4179888"/>
          <p14:tracePt t="30114" x="9301163" y="4154488"/>
          <p14:tracePt t="30122" x="9301163" y="4141788"/>
          <p14:tracePt t="30130" x="9301163" y="4129088"/>
          <p14:tracePt t="30138" x="9301163" y="4105275"/>
          <p14:tracePt t="30146" x="9301163" y="4092575"/>
          <p14:tracePt t="30154" x="9301163" y="4079875"/>
          <p14:tracePt t="30164" x="9301163" y="4054475"/>
          <p14:tracePt t="30172" x="9301163" y="4041775"/>
          <p14:tracePt t="30180" x="9301163" y="4029075"/>
          <p14:tracePt t="30188" x="9301163" y="4017963"/>
          <p14:tracePt t="30195" x="9301163" y="3992563"/>
          <p14:tracePt t="30204" x="9301163" y="3979863"/>
          <p14:tracePt t="30212" x="9301163" y="3967163"/>
          <p14:tracePt t="30220" x="9301163" y="3941763"/>
          <p14:tracePt t="30227" x="9301163" y="3929063"/>
          <p14:tracePt t="30236" x="9288463" y="3916363"/>
          <p14:tracePt t="30244" x="9288463" y="3892550"/>
          <p14:tracePt t="30252" x="9275763" y="3879850"/>
          <p14:tracePt t="30260" x="9263063" y="3867150"/>
          <p14:tracePt t="30277" x="9250363" y="3854450"/>
          <p14:tracePt t="30298" x="9250363" y="3841750"/>
          <p14:tracePt t="30306" x="9237663" y="3829050"/>
          <p14:tracePt t="30316" x="9224963" y="3829050"/>
          <p14:tracePt t="30330" x="9212263" y="3816350"/>
          <p14:tracePt t="30337" x="9199563" y="3816350"/>
          <p14:tracePt t="30345" x="9188450" y="3803650"/>
          <p14:tracePt t="30354" x="9175750" y="3803650"/>
          <p14:tracePt t="30361" x="9163050" y="3792538"/>
          <p14:tracePt t="30370" x="9137650" y="3767138"/>
          <p14:tracePt t="30377" x="9124950" y="3767138"/>
          <p14:tracePt t="30386" x="9112250" y="3741738"/>
          <p14:tracePt t="30393" x="9088438" y="3729038"/>
          <p14:tracePt t="30402" x="9075738" y="3703638"/>
          <p14:tracePt t="30410" x="9050338" y="3703638"/>
          <p14:tracePt t="30418" x="9037638" y="3692525"/>
          <p14:tracePt t="30428" x="9024938" y="3679825"/>
          <p14:tracePt t="30432" x="9012238" y="3667125"/>
          <p14:tracePt t="30440" x="8999538" y="3667125"/>
          <p14:tracePt t="30448" x="8986838" y="3654425"/>
          <p14:tracePt t="30464" x="8963025" y="3641725"/>
          <p14:tracePt t="30480" x="8950325" y="3641725"/>
          <p14:tracePt t="30502" x="8937625" y="3641725"/>
          <p14:tracePt t="30516" x="8912225" y="3641725"/>
          <p14:tracePt t="30524" x="8899525" y="3641725"/>
          <p14:tracePt t="30530" x="8886825" y="3641725"/>
          <p14:tracePt t="30538" x="8863013" y="3629025"/>
          <p14:tracePt t="30546" x="8850313" y="3629025"/>
          <p14:tracePt t="30554" x="8837613" y="3629025"/>
          <p14:tracePt t="30561" x="8824913" y="3629025"/>
          <p14:tracePt t="30570" x="8799513" y="3629025"/>
          <p14:tracePt t="30577" x="8786813" y="3629025"/>
          <p14:tracePt t="30586" x="8763000" y="3641725"/>
          <p14:tracePt t="30594" x="8750300" y="3654425"/>
          <p14:tracePt t="30602" x="8737600" y="3654425"/>
          <p14:tracePt t="30610" x="8712200" y="3679825"/>
          <p14:tracePt t="30617" x="8699500" y="3692525"/>
          <p14:tracePt t="30627" x="8686800" y="3703638"/>
          <p14:tracePt t="30632" x="8661400" y="3716338"/>
          <p14:tracePt t="30640" x="8650288" y="3741738"/>
          <p14:tracePt t="30648" x="8624888" y="3741738"/>
          <p14:tracePt t="30656" x="8599488" y="3767138"/>
          <p14:tracePt t="30664" x="8574088" y="3779838"/>
          <p14:tracePt t="30672" x="8548688" y="3803650"/>
          <p14:tracePt t="30680" x="8524875" y="3829050"/>
          <p14:tracePt t="30688" x="8512175" y="3854450"/>
          <p14:tracePt t="30696" x="8486775" y="3879850"/>
          <p14:tracePt t="30704" x="8474075" y="3892550"/>
          <p14:tracePt t="30711" x="8448675" y="3929063"/>
          <p14:tracePt t="30720" x="8435975" y="3941763"/>
          <p14:tracePt t="30727" x="8412163" y="3954463"/>
          <p14:tracePt t="30736" x="8412163" y="3967163"/>
          <p14:tracePt t="30742" x="8399463" y="3979863"/>
          <p14:tracePt t="30750" x="8374063" y="3992563"/>
          <p14:tracePt t="30758" x="8374063" y="4005263"/>
          <p14:tracePt t="30766" x="8348663" y="4029075"/>
          <p14:tracePt t="30774" x="8335963" y="4041775"/>
          <p14:tracePt t="30782" x="8335963" y="4054475"/>
          <p14:tracePt t="30790" x="8335963" y="4079875"/>
          <p14:tracePt t="30798" x="8335963" y="4092575"/>
          <p14:tracePt t="30806" x="8324850" y="4105275"/>
          <p14:tracePt t="30814" x="8324850" y="4129088"/>
          <p14:tracePt t="30830" x="8324850" y="4141788"/>
          <p14:tracePt t="30838" x="8324850" y="4167188"/>
          <p14:tracePt t="30843" x="8324850" y="4179888"/>
          <p14:tracePt t="30851" x="8324850" y="4192588"/>
          <p14:tracePt t="30860" x="8324850" y="4205288"/>
          <p14:tracePt t="30877" x="8324850" y="4217988"/>
          <p14:tracePt t="30884" x="8324850" y="4230688"/>
          <p14:tracePt t="30900" x="8324850" y="4241800"/>
          <p14:tracePt t="30908" x="8324850" y="4254500"/>
          <p14:tracePt t="30924" x="8324850" y="4267200"/>
          <p14:tracePt t="30932" x="8324850" y="4279900"/>
          <p14:tracePt t="30958" x="8324850" y="4292600"/>
          <p14:tracePt t="31080" x="8312150" y="4292600"/>
          <p14:tracePt t="31088" x="8299450" y="4267200"/>
          <p14:tracePt t="31095" x="8286750" y="4267200"/>
          <p14:tracePt t="31313" x="8299450" y="4241800"/>
          <p14:tracePt t="31323" x="8312150" y="4241800"/>
          <p14:tracePt t="31329" x="8335963" y="4217988"/>
          <p14:tracePt t="31336" x="8348663" y="4217988"/>
          <p14:tracePt t="31388" x="8361363" y="4217988"/>
          <p14:tracePt t="31617" x="8399463" y="4205288"/>
          <p14:tracePt t="31622" x="8474075" y="4129088"/>
          <p14:tracePt t="31630" x="8548688" y="4067175"/>
          <p14:tracePt t="31638" x="8574088" y="4041775"/>
          <p14:tracePt t="31645" x="8574088" y="4029075"/>
          <p14:tracePt t="31654" x="8586788" y="3992563"/>
          <p14:tracePt t="31661" x="8586788" y="3929063"/>
          <p14:tracePt t="31670" x="8574088" y="3841750"/>
          <p14:tracePt t="31677" x="8524875" y="3741738"/>
          <p14:tracePt t="31686" x="8448675" y="3603625"/>
          <p14:tracePt t="31695" x="8361363" y="3441700"/>
          <p14:tracePt t="31702" x="8248650" y="3241675"/>
          <p14:tracePt t="31711" x="8074025" y="3028950"/>
          <p14:tracePt t="31716" x="7848600" y="2840038"/>
          <p14:tracePt t="31724" x="7523163" y="2652713"/>
          <p14:tracePt t="31732" x="7259638" y="2503488"/>
          <p14:tracePt t="31739" x="6934200" y="2365375"/>
          <p14:tracePt t="31748" x="6672263" y="2239963"/>
          <p14:tracePt t="31756" x="6383338" y="2101850"/>
          <p14:tracePt t="31766" x="6096000" y="1989138"/>
          <p14:tracePt t="31772" x="5808663" y="1827213"/>
          <p14:tracePt t="31780" x="5507038" y="1676400"/>
          <p14:tracePt t="31788" x="5270500" y="1527175"/>
          <p14:tracePt t="31796" x="5068888" y="1414463"/>
          <p14:tracePt t="31804" x="4868863" y="1276350"/>
          <p14:tracePt t="31812" x="4694238" y="1150938"/>
          <p14:tracePt t="31820" x="4556125" y="1050925"/>
          <p14:tracePt t="31827" x="4430713" y="963613"/>
          <p14:tracePt t="31833" x="4305300" y="889000"/>
          <p14:tracePt t="31843" x="4192588" y="812800"/>
          <p14:tracePt t="31850" x="4117975" y="763588"/>
          <p14:tracePt t="31858" x="4043363" y="712788"/>
          <p14:tracePt t="31866" x="3968750" y="663575"/>
          <p14:tracePt t="31875" x="3905250" y="612775"/>
          <p14:tracePt t="31881" x="3879850" y="588963"/>
          <p14:tracePt t="31890" x="3856038" y="563563"/>
          <p14:tracePt t="31898" x="3805238" y="512763"/>
          <p14:tracePt t="31906" x="3792538" y="487363"/>
          <p14:tracePt t="31914" x="3767138" y="463550"/>
          <p14:tracePt t="31922" x="3756025" y="438150"/>
          <p14:tracePt t="31927" x="3730625" y="412750"/>
          <p14:tracePt t="31936" x="3679825" y="363538"/>
          <p14:tracePt t="31943" x="3605213" y="312738"/>
          <p14:tracePt t="31952" x="3541713" y="300038"/>
          <p14:tracePt t="31960" x="3505200" y="274638"/>
          <p14:tracePt t="31968" x="3441700" y="238125"/>
          <p14:tracePt t="31978" x="3405188" y="200025"/>
          <p14:tracePt t="31984" x="3341688" y="174625"/>
          <p14:tracePt t="31992" x="3267075" y="125413"/>
          <p14:tracePt t="32000" x="3192463" y="87313"/>
          <p14:tracePt t="32010" x="3116263" y="38100"/>
          <p14:tracePt t="32016" x="3041650" y="0"/>
        </p14:tracePtLst>
      </p14:laserTraceLst>
    </p:ext>
  </p:extLs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BAC3-2F73-4349-8D55-06F9E8EB41D7}"/>
              </a:ext>
            </a:extLst>
          </p:cNvPr>
          <p:cNvSpPr>
            <a:spLocks noGrp="1"/>
          </p:cNvSpPr>
          <p:nvPr>
            <p:ph type="title"/>
          </p:nvPr>
        </p:nvSpPr>
        <p:spPr/>
        <p:txBody>
          <a:bodyPr/>
          <a:lstStyle/>
          <a:p>
            <a:r>
              <a:rPr lang="en-US"/>
              <a:t>Thủng bít</a:t>
            </a:r>
          </a:p>
        </p:txBody>
      </p:sp>
      <p:sp>
        <p:nvSpPr>
          <p:cNvPr id="3" name="Content Placeholder 2">
            <a:extLst>
              <a:ext uri="{FF2B5EF4-FFF2-40B4-BE49-F238E27FC236}">
                <a16:creationId xmlns:a16="http://schemas.microsoft.com/office/drawing/2014/main" id="{2EEFE70B-73E9-4B1A-9653-63BF9DD68598}"/>
              </a:ext>
            </a:extLst>
          </p:cNvPr>
          <p:cNvSpPr>
            <a:spLocks noGrp="1"/>
          </p:cNvSpPr>
          <p:nvPr>
            <p:ph idx="1"/>
          </p:nvPr>
        </p:nvSpPr>
        <p:spPr>
          <a:xfrm>
            <a:off x="838200" y="1825625"/>
            <a:ext cx="5677382" cy="4351338"/>
          </a:xfrm>
        </p:spPr>
        <p:txBody>
          <a:bodyPr/>
          <a:lstStyle/>
          <a:p>
            <a:r>
              <a:rPr lang="en-US" dirty="0" err="1"/>
              <a:t>Dịch</a:t>
            </a:r>
            <a:r>
              <a:rPr lang="en-US" dirty="0"/>
              <a:t> </a:t>
            </a:r>
            <a:r>
              <a:rPr lang="en-US" dirty="0" err="1"/>
              <a:t>tiêu</a:t>
            </a:r>
            <a:r>
              <a:rPr lang="en-US" dirty="0"/>
              <a:t> </a:t>
            </a:r>
            <a:r>
              <a:rPr lang="en-US" dirty="0" err="1"/>
              <a:t>hóa</a:t>
            </a:r>
            <a:r>
              <a:rPr lang="en-US" dirty="0"/>
              <a:t> </a:t>
            </a:r>
            <a:r>
              <a:rPr lang="en-US" dirty="0" err="1"/>
              <a:t>thoát</a:t>
            </a:r>
            <a:r>
              <a:rPr lang="en-US" dirty="0"/>
              <a:t> ra </a:t>
            </a:r>
            <a:r>
              <a:rPr lang="en-US" dirty="0" err="1"/>
              <a:t>thoáng</a:t>
            </a:r>
            <a:r>
              <a:rPr lang="en-US" dirty="0"/>
              <a:t> qua </a:t>
            </a:r>
            <a:r>
              <a:rPr lang="en-US" dirty="0" err="1"/>
              <a:t>và</a:t>
            </a:r>
            <a:r>
              <a:rPr lang="en-US" dirty="0"/>
              <a:t> </a:t>
            </a:r>
            <a:r>
              <a:rPr lang="en-US" dirty="0" err="1"/>
              <a:t>được</a:t>
            </a:r>
            <a:r>
              <a:rPr lang="en-US" dirty="0"/>
              <a:t> </a:t>
            </a:r>
            <a:r>
              <a:rPr lang="en-US" dirty="0" err="1"/>
              <a:t>khu</a:t>
            </a:r>
            <a:r>
              <a:rPr lang="en-US" dirty="0"/>
              <a:t> </a:t>
            </a:r>
            <a:r>
              <a:rPr lang="en-US" dirty="0" err="1"/>
              <a:t>trú</a:t>
            </a:r>
            <a:r>
              <a:rPr lang="en-US" dirty="0"/>
              <a:t> </a:t>
            </a:r>
            <a:r>
              <a:rPr lang="en-US" dirty="0" err="1"/>
              <a:t>lại</a:t>
            </a:r>
            <a:endParaRPr lang="en-US" dirty="0"/>
          </a:p>
          <a:p>
            <a:r>
              <a:rPr lang="en-US" dirty="0" err="1"/>
              <a:t>Viêm</a:t>
            </a:r>
            <a:r>
              <a:rPr lang="en-US" dirty="0"/>
              <a:t> </a:t>
            </a:r>
            <a:r>
              <a:rPr lang="en-US" dirty="0" err="1"/>
              <a:t>phúc</a:t>
            </a:r>
            <a:r>
              <a:rPr lang="en-US" dirty="0"/>
              <a:t> </a:t>
            </a:r>
            <a:r>
              <a:rPr lang="en-US" dirty="0" err="1"/>
              <a:t>mạc</a:t>
            </a:r>
            <a:r>
              <a:rPr lang="en-US" dirty="0"/>
              <a:t> </a:t>
            </a:r>
            <a:r>
              <a:rPr lang="en-US" dirty="0" err="1"/>
              <a:t>không</a:t>
            </a:r>
            <a:r>
              <a:rPr lang="en-US" dirty="0"/>
              <a:t> </a:t>
            </a:r>
            <a:r>
              <a:rPr lang="en-US" dirty="0" err="1"/>
              <a:t>rõ</a:t>
            </a:r>
            <a:r>
              <a:rPr lang="en-US" dirty="0"/>
              <a:t> </a:t>
            </a:r>
            <a:r>
              <a:rPr lang="en-US" dirty="0" err="1"/>
              <a:t>ràng</a:t>
            </a:r>
            <a:endParaRPr lang="en-US" dirty="0"/>
          </a:p>
          <a:p>
            <a:r>
              <a:rPr lang="en-US" dirty="0" err="1"/>
              <a:t>Thay</a:t>
            </a:r>
            <a:r>
              <a:rPr lang="en-US" dirty="0"/>
              <a:t> </a:t>
            </a:r>
            <a:r>
              <a:rPr lang="en-US" dirty="0" err="1"/>
              <a:t>đổi</a:t>
            </a:r>
            <a:r>
              <a:rPr lang="en-US" dirty="0"/>
              <a:t> </a:t>
            </a:r>
            <a:r>
              <a:rPr lang="en-US" dirty="0" err="1"/>
              <a:t>kiểu</a:t>
            </a:r>
            <a:r>
              <a:rPr lang="en-US" dirty="0"/>
              <a:t> </a:t>
            </a:r>
            <a:r>
              <a:rPr lang="en-US" dirty="0" err="1"/>
              <a:t>đau</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a:p>
            <a:r>
              <a:rPr lang="en-US" dirty="0" err="1"/>
              <a:t>Dấu</a:t>
            </a:r>
            <a:r>
              <a:rPr lang="en-US" dirty="0"/>
              <a:t> </a:t>
            </a:r>
            <a:r>
              <a:rPr lang="en-US" dirty="0" err="1"/>
              <a:t>nhiễm</a:t>
            </a:r>
            <a:r>
              <a:rPr lang="en-US" dirty="0"/>
              <a:t> </a:t>
            </a:r>
            <a:r>
              <a:rPr lang="en-US" dirty="0" err="1"/>
              <a:t>trùng</a:t>
            </a:r>
            <a:r>
              <a:rPr lang="en-US" dirty="0"/>
              <a:t> </a:t>
            </a:r>
            <a:r>
              <a:rPr lang="en-US" dirty="0" err="1"/>
              <a:t>không</a:t>
            </a:r>
            <a:r>
              <a:rPr lang="en-US" dirty="0"/>
              <a:t> </a:t>
            </a:r>
            <a:r>
              <a:rPr lang="en-US" dirty="0" err="1"/>
              <a:t>rõ</a:t>
            </a:r>
            <a:r>
              <a:rPr lang="en-US" dirty="0"/>
              <a:t> </a:t>
            </a:r>
            <a:r>
              <a:rPr lang="en-US" dirty="0" err="1"/>
              <a:t>ràng</a:t>
            </a:r>
            <a:endParaRPr lang="en-US" dirty="0"/>
          </a:p>
          <a:p>
            <a:r>
              <a:rPr lang="en-US" dirty="0" err="1"/>
              <a:t>Hình</a:t>
            </a:r>
            <a:r>
              <a:rPr lang="en-US" dirty="0"/>
              <a:t> </a:t>
            </a:r>
            <a:r>
              <a:rPr lang="en-US" dirty="0" err="1"/>
              <a:t>ảnh</a:t>
            </a:r>
            <a:r>
              <a:rPr lang="en-US" dirty="0"/>
              <a:t> </a:t>
            </a:r>
            <a:r>
              <a:rPr lang="en-US" dirty="0" err="1"/>
              <a:t>thấy</a:t>
            </a:r>
            <a:r>
              <a:rPr lang="en-US" dirty="0"/>
              <a:t> </a:t>
            </a:r>
            <a:r>
              <a:rPr lang="en-US" dirty="0" err="1"/>
              <a:t>vài</a:t>
            </a:r>
            <a:r>
              <a:rPr lang="en-US" dirty="0"/>
              <a:t> </a:t>
            </a:r>
            <a:r>
              <a:rPr lang="en-US" dirty="0" err="1"/>
              <a:t>bóng</a:t>
            </a:r>
            <a:r>
              <a:rPr lang="en-US" dirty="0"/>
              <a:t> </a:t>
            </a:r>
            <a:r>
              <a:rPr lang="en-US" dirty="0" err="1"/>
              <a:t>khí</a:t>
            </a:r>
            <a:r>
              <a:rPr lang="en-US" dirty="0"/>
              <a:t> </a:t>
            </a:r>
            <a:r>
              <a:rPr lang="en-US" dirty="0" err="1"/>
              <a:t>dưới</a:t>
            </a:r>
            <a:r>
              <a:rPr lang="en-US" dirty="0"/>
              <a:t> </a:t>
            </a:r>
            <a:r>
              <a:rPr lang="en-US" dirty="0" err="1"/>
              <a:t>hoành</a:t>
            </a:r>
            <a:endParaRPr lang="en-US" dirty="0"/>
          </a:p>
        </p:txBody>
      </p:sp>
      <p:sp>
        <p:nvSpPr>
          <p:cNvPr id="4" name="Date Placeholder 3">
            <a:extLst>
              <a:ext uri="{FF2B5EF4-FFF2-40B4-BE49-F238E27FC236}">
                <a16:creationId xmlns:a16="http://schemas.microsoft.com/office/drawing/2014/main" id="{7D7F0DD6-E0A2-40FE-9C52-2AE067CDD70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E1EB612-713A-4DBD-97E7-00EFFA214A40}"/>
              </a:ext>
            </a:extLst>
          </p:cNvPr>
          <p:cNvSpPr>
            <a:spLocks noGrp="1"/>
          </p:cNvSpPr>
          <p:nvPr>
            <p:ph type="body" sz="quarter" idx="13"/>
          </p:nvPr>
        </p:nvSpPr>
        <p:spPr/>
        <p:txBody>
          <a:bodyPr/>
          <a:lstStyle/>
          <a:p>
            <a:r>
              <a:rPr lang="en-US"/>
              <a:t>THỂ LÂM SÀNG</a:t>
            </a:r>
          </a:p>
        </p:txBody>
      </p:sp>
      <p:pic>
        <p:nvPicPr>
          <p:cNvPr id="7" name="Picture 6">
            <a:extLst>
              <a:ext uri="{FF2B5EF4-FFF2-40B4-BE49-F238E27FC236}">
                <a16:creationId xmlns:a16="http://schemas.microsoft.com/office/drawing/2014/main" id="{3E85FB08-FDB0-4982-A181-96A8C9EAEE7B}"/>
              </a:ext>
            </a:extLst>
          </p:cNvPr>
          <p:cNvPicPr>
            <a:picLocks noChangeAspect="1"/>
          </p:cNvPicPr>
          <p:nvPr/>
        </p:nvPicPr>
        <p:blipFill>
          <a:blip r:embed="rId5"/>
          <a:stretch>
            <a:fillRect/>
          </a:stretch>
        </p:blipFill>
        <p:spPr>
          <a:xfrm>
            <a:off x="6515582" y="1646238"/>
            <a:ext cx="4838218" cy="3024996"/>
          </a:xfrm>
          <a:prstGeom prst="rect">
            <a:avLst/>
          </a:prstGeom>
        </p:spPr>
      </p:pic>
      <p:pic>
        <p:nvPicPr>
          <p:cNvPr id="6" name="Audio 5">
            <a:hlinkClick r:id="" action="ppaction://media"/>
            <a:extLst>
              <a:ext uri="{FF2B5EF4-FFF2-40B4-BE49-F238E27FC236}">
                <a16:creationId xmlns:a16="http://schemas.microsoft.com/office/drawing/2014/main" id="{695F17BB-80A5-4C72-85CB-FE6C4FF9AC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28964608"/>
      </p:ext>
    </p:extLst>
  </p:cSld>
  <p:clrMapOvr>
    <a:masterClrMapping/>
  </p:clrMapOvr>
  <mc:AlternateContent xmlns:mc="http://schemas.openxmlformats.org/markup-compatibility/2006" xmlns:p14="http://schemas.microsoft.com/office/powerpoint/2010/main">
    <mc:Choice Requires="p14">
      <p:transition spd="slow" p14:dur="2000" advTm="69739"/>
    </mc:Choice>
    <mc:Fallback xmlns="">
      <p:transition spd="slow" advTm="69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822" x="3041650" y="138113"/>
          <p14:tracePt t="827" x="2967038" y="225425"/>
          <p14:tracePt t="835" x="2890838" y="300038"/>
          <p14:tracePt t="843" x="2816225" y="374650"/>
          <p14:tracePt t="852" x="2754313" y="438150"/>
          <p14:tracePt t="859" x="2690813" y="500063"/>
          <p14:tracePt t="867" x="2628900" y="563563"/>
          <p14:tracePt t="875" x="2603500" y="588963"/>
          <p14:tracePt t="884" x="2554288" y="625475"/>
          <p14:tracePt t="891" x="2516188" y="638175"/>
          <p14:tracePt t="899" x="2452688" y="663575"/>
          <p14:tracePt t="907" x="2416175" y="688975"/>
          <p14:tracePt t="915" x="2378075" y="712788"/>
          <p14:tracePt t="924" x="2339975" y="725488"/>
          <p14:tracePt t="931" x="2303463" y="750888"/>
          <p14:tracePt t="937" x="2278063" y="750888"/>
          <p14:tracePt t="946" x="2265363" y="776288"/>
          <p14:tracePt t="1056" x="2216150" y="788988"/>
          <p14:tracePt t="1064" x="2127250" y="838200"/>
          <p14:tracePt t="1071" x="2014538" y="901700"/>
          <p14:tracePt t="1080" x="1914525" y="976313"/>
          <p14:tracePt t="1088" x="1801813" y="1025525"/>
          <p14:tracePt t="1096" x="1714500" y="1076325"/>
          <p14:tracePt t="1103" x="1665288" y="1089025"/>
          <p14:tracePt t="1111" x="1639888" y="1114425"/>
          <p14:tracePt t="1119" x="1627188" y="1114425"/>
          <p14:tracePt t="1127" x="1601788" y="1125538"/>
          <p14:tracePt t="1136" x="1589088" y="1125538"/>
          <p14:tracePt t="1143" x="1577975" y="1138238"/>
          <p14:tracePt t="1149" x="1552575" y="1138238"/>
          <p14:tracePt t="1157" x="1539875" y="1138238"/>
          <p14:tracePt t="1167" x="1539875" y="1150938"/>
          <p14:tracePt t="1174" x="1527175" y="1150938"/>
          <p14:tracePt t="1181" x="1514475" y="1163638"/>
          <p14:tracePt t="1198" x="1514475" y="1176338"/>
          <p14:tracePt t="1205" x="1501775" y="1176338"/>
          <p14:tracePt t="1222" x="1501775" y="1189038"/>
          <p14:tracePt t="1332" x="1501775" y="1201738"/>
          <p14:tracePt t="1339" x="1501775" y="1214438"/>
          <p14:tracePt t="1347" x="1514475" y="1250950"/>
          <p14:tracePt t="1353" x="1527175" y="1276350"/>
          <p14:tracePt t="1361" x="1577975" y="1314450"/>
          <p14:tracePt t="1370" x="1627188" y="1376363"/>
          <p14:tracePt t="1377" x="1677988" y="1427163"/>
          <p14:tracePt t="1386" x="1727200" y="1450975"/>
          <p14:tracePt t="1393" x="1790700" y="1489075"/>
          <p14:tracePt t="1401" x="1852613" y="1514475"/>
          <p14:tracePt t="1409" x="1927225" y="1539875"/>
          <p14:tracePt t="1417" x="2003425" y="1563688"/>
          <p14:tracePt t="1425" x="2078038" y="1589088"/>
          <p14:tracePt t="1433" x="2152650" y="1589088"/>
          <p14:tracePt t="1441" x="2252663" y="1589088"/>
          <p14:tracePt t="1449" x="2339975" y="1589088"/>
          <p14:tracePt t="1457" x="2428875" y="1576388"/>
          <p14:tracePt t="1465" x="2528888" y="1552575"/>
          <p14:tracePt t="1471" x="2641600" y="1527175"/>
          <p14:tracePt t="1479" x="2741613" y="1501775"/>
          <p14:tracePt t="1487" x="2841625" y="1476375"/>
          <p14:tracePt t="1496" x="2916238" y="1450975"/>
          <p14:tracePt t="1503" x="2992438" y="1427163"/>
          <p14:tracePt t="1511" x="3054350" y="1414463"/>
          <p14:tracePt t="1519" x="3116263" y="1401763"/>
          <p14:tracePt t="1527" x="3154363" y="1389063"/>
          <p14:tracePt t="1535" x="3167063" y="1389063"/>
          <p14:tracePt t="1543" x="3179763" y="1376363"/>
          <p14:tracePt t="1551" x="3205163" y="1376363"/>
          <p14:tracePt t="1565" x="3228975" y="1363663"/>
          <p14:tracePt t="1573" x="3241675" y="1363663"/>
          <p14:tracePt t="1581" x="3254375" y="1339850"/>
          <p14:tracePt t="1589" x="3279775" y="1327150"/>
          <p14:tracePt t="1599" x="3292475" y="1301750"/>
          <p14:tracePt t="1605" x="3317875" y="1289050"/>
          <p14:tracePt t="1615" x="3328988" y="1263650"/>
          <p14:tracePt t="1622" x="3341688" y="1250950"/>
          <p14:tracePt t="1631" x="3354388" y="1238250"/>
          <p14:tracePt t="1637" x="3367088" y="1214438"/>
          <p14:tracePt t="1646" x="3379788" y="1214438"/>
          <p14:tracePt t="1653" x="3379788" y="1189038"/>
          <p14:tracePt t="1659" x="3392488" y="1176338"/>
          <p14:tracePt t="1667" x="3405188" y="1163638"/>
          <p14:tracePt t="1675" x="3405188" y="1138238"/>
          <p14:tracePt t="1684" x="3417888" y="1125538"/>
          <p14:tracePt t="1691" x="3429000" y="1114425"/>
          <p14:tracePt t="1699" x="3429000" y="1089025"/>
          <p14:tracePt t="1707" x="3429000" y="1076325"/>
          <p14:tracePt t="1715" x="3429000" y="1050925"/>
          <p14:tracePt t="1723" x="3429000" y="1025525"/>
          <p14:tracePt t="1731" x="3429000" y="1001713"/>
          <p14:tracePt t="1740" x="3417888" y="989013"/>
          <p14:tracePt t="1748" x="3405188" y="963613"/>
          <p14:tracePt t="1756" x="3379788" y="950913"/>
          <p14:tracePt t="1765" x="3367088" y="938213"/>
          <p14:tracePt t="1769" x="3341688" y="912813"/>
          <p14:tracePt t="1777" x="3317875" y="901700"/>
          <p14:tracePt t="1786" x="3267075" y="876300"/>
          <p14:tracePt t="1793" x="3205163" y="850900"/>
          <p14:tracePt t="1801" x="3141663" y="825500"/>
          <p14:tracePt t="1809" x="3067050" y="801688"/>
          <p14:tracePt t="1818" x="2979738" y="776288"/>
          <p14:tracePt t="1825" x="2879725" y="750888"/>
          <p14:tracePt t="1834" x="2790825" y="725488"/>
          <p14:tracePt t="1841" x="2678113" y="700088"/>
          <p14:tracePt t="1849" x="2578100" y="676275"/>
          <p14:tracePt t="1858" x="2441575" y="663575"/>
          <p14:tracePt t="1865" x="2328863" y="663575"/>
          <p14:tracePt t="1871" x="2190750" y="663575"/>
          <p14:tracePt t="1879" x="2078038" y="688975"/>
          <p14:tracePt t="1887" x="1952625" y="700088"/>
          <p14:tracePt t="1896" x="1852613" y="725488"/>
          <p14:tracePt t="1903" x="1778000" y="738188"/>
          <p14:tracePt t="1911" x="1714500" y="738188"/>
          <p14:tracePt t="1920" x="1639888" y="750888"/>
          <p14:tracePt t="1927" x="1601788" y="750888"/>
          <p14:tracePt t="1936" x="1565275" y="763588"/>
          <p14:tracePt t="1943" x="1539875" y="776288"/>
          <p14:tracePt t="1951" x="1527175" y="776288"/>
          <p14:tracePt t="1960" x="1501775" y="801688"/>
          <p14:tracePt t="1967" x="1476375" y="812800"/>
          <p14:tracePt t="1975" x="1452563" y="825500"/>
          <p14:tracePt t="1981" x="1427163" y="850900"/>
          <p14:tracePt t="1989" x="1389063" y="863600"/>
          <p14:tracePt t="1999" x="1352550" y="889000"/>
          <p14:tracePt t="2006" x="1327150" y="901700"/>
          <p14:tracePt t="2015" x="1301750" y="925513"/>
          <p14:tracePt t="2022" x="1289050" y="938213"/>
          <p14:tracePt t="2030" x="1276350" y="950913"/>
          <p14:tracePt t="2037" x="1252538" y="976313"/>
          <p14:tracePt t="2046" x="1239838" y="989013"/>
          <p14:tracePt t="2054" x="1214438" y="1014413"/>
          <p14:tracePt t="2061" x="1201738" y="1038225"/>
          <p14:tracePt t="2070" x="1189038" y="1050925"/>
          <p14:tracePt t="2077" x="1176338" y="1076325"/>
          <p14:tracePt t="2084" x="1176338" y="1089025"/>
          <p14:tracePt t="2091" x="1176338" y="1101725"/>
          <p14:tracePt t="2100" x="1176338" y="1114425"/>
          <p14:tracePt t="2107" x="1176338" y="1138238"/>
          <p14:tracePt t="2115" x="1176338" y="1150938"/>
          <p14:tracePt t="2124" x="1189038" y="1163638"/>
          <p14:tracePt t="2132" x="1201738" y="1189038"/>
          <p14:tracePt t="2139" x="1227138" y="1201738"/>
          <p14:tracePt t="2149" x="1239838" y="1227138"/>
          <p14:tracePt t="2155" x="1263650" y="1238250"/>
          <p14:tracePt t="2165" x="1276350" y="1250950"/>
          <p14:tracePt t="2171" x="1289050" y="1263650"/>
          <p14:tracePt t="2180" x="1314450" y="1276350"/>
          <p14:tracePt t="2185" x="1327150" y="1289050"/>
          <p14:tracePt t="2193" x="1352550" y="1301750"/>
          <p14:tracePt t="2201" x="1376363" y="1301750"/>
          <p14:tracePt t="2209" x="1439863" y="1314450"/>
          <p14:tracePt t="2217" x="1476375" y="1339850"/>
          <p14:tracePt t="2225" x="1527175" y="1339850"/>
          <p14:tracePt t="2233" x="1565275" y="1350963"/>
          <p14:tracePt t="2250" x="1689100" y="1363663"/>
          <p14:tracePt t="2257" x="1739900" y="1363663"/>
          <p14:tracePt t="2265" x="1814513" y="1376363"/>
          <p14:tracePt t="2273" x="1865313" y="1376363"/>
          <p14:tracePt t="2281" x="1914525" y="1376363"/>
          <p14:tracePt t="2288" x="1965325" y="1389063"/>
          <p14:tracePt t="2296" x="2027238" y="1389063"/>
          <p14:tracePt t="2304" x="2078038" y="1401763"/>
          <p14:tracePt t="2311" x="2127250" y="1401763"/>
          <p14:tracePt t="2320" x="2178050" y="1401763"/>
          <p14:tracePt t="2327" x="2228850" y="1401763"/>
          <p14:tracePt t="2336" x="2290763" y="1389063"/>
          <p14:tracePt t="2343" x="2339975" y="1376363"/>
          <p14:tracePt t="2351" x="2390775" y="1363663"/>
          <p14:tracePt t="2360" x="2441575" y="1350963"/>
          <p14:tracePt t="2367" x="2478088" y="1339850"/>
          <p14:tracePt t="2375" x="2516188" y="1327150"/>
          <p14:tracePt t="2383" x="2541588" y="1327150"/>
          <p14:tracePt t="2389" x="2565400" y="1314450"/>
          <p14:tracePt t="2399" x="2590800" y="1314450"/>
          <p14:tracePt t="2406" x="2616200" y="1314450"/>
          <p14:tracePt t="2415" x="2628900" y="1301750"/>
          <p14:tracePt t="2421" x="2641600" y="1301750"/>
          <p14:tracePt t="2430" x="2667000" y="1301750"/>
          <p14:tracePt t="2437" x="2678113" y="1301750"/>
          <p14:tracePt t="2446" x="2678113" y="1289050"/>
          <p14:tracePt t="2453" x="2690813" y="1289050"/>
          <p14:tracePt t="2461" x="2703513" y="1289050"/>
          <p14:tracePt t="2470" x="2716213" y="1289050"/>
          <p14:tracePt t="2477" x="2728913" y="1289050"/>
          <p14:tracePt t="2721" x="2741613" y="1289050"/>
          <p14:tracePt t="2733" x="2741613" y="1276350"/>
          <p14:tracePt t="2739" x="2778125" y="1263650"/>
          <p14:tracePt t="2747" x="2854325" y="1227138"/>
          <p14:tracePt t="2755" x="2928938" y="1189038"/>
          <p14:tracePt t="2765" x="3003550" y="1150938"/>
          <p14:tracePt t="2771" x="3092450" y="1089025"/>
          <p14:tracePt t="2780" x="3167063" y="1038225"/>
          <p14:tracePt t="2787" x="3241675" y="963613"/>
          <p14:tracePt t="2796" x="3354388" y="863600"/>
          <p14:tracePt t="2804" x="3467100" y="763588"/>
          <p14:tracePt t="2811" x="3554413" y="676275"/>
          <p14:tracePt t="2818" x="3654425" y="563563"/>
          <p14:tracePt t="2825" x="3743325" y="487363"/>
          <p14:tracePt t="2833" x="3856038" y="412750"/>
          <p14:tracePt t="2842" x="3943350" y="363538"/>
          <p14:tracePt t="2849" x="4017963" y="325438"/>
          <p14:tracePt t="2857" x="4130675" y="300038"/>
          <p14:tracePt t="2865" x="4230688" y="274638"/>
          <p14:tracePt t="2873" x="4305300" y="250825"/>
          <p14:tracePt t="2882" x="4394200" y="225425"/>
          <p14:tracePt t="10828" x="7110413" y="638175"/>
          <p14:tracePt t="10834" x="7085013" y="725488"/>
          <p14:tracePt t="10841" x="7059613" y="825500"/>
          <p14:tracePt t="10850" x="7034213" y="925513"/>
          <p14:tracePt t="10857" x="7010400" y="1025525"/>
          <p14:tracePt t="10865" x="6985000" y="1125538"/>
          <p14:tracePt t="10873" x="6972300" y="1238250"/>
          <p14:tracePt t="10881" x="6959600" y="1339850"/>
          <p14:tracePt t="10890" x="6921500" y="1489075"/>
          <p14:tracePt t="10899" x="6910388" y="1627188"/>
          <p14:tracePt t="10906" x="6910388" y="1765300"/>
          <p14:tracePt t="10915" x="6910388" y="1876425"/>
          <p14:tracePt t="10922" x="6934200" y="1978025"/>
          <p14:tracePt t="10930" x="6959600" y="2078038"/>
          <p14:tracePt t="10935" x="6985000" y="2152650"/>
          <p14:tracePt t="10943" x="7010400" y="2214563"/>
          <p14:tracePt t="10952" x="7021513" y="2252663"/>
          <p14:tracePt t="10959" x="7034213" y="2278063"/>
          <p14:tracePt t="10968" x="7059613" y="2290763"/>
          <p14:tracePt t="10976" x="7072313" y="2314575"/>
          <p14:tracePt t="10984" x="7072313" y="2327275"/>
          <p14:tracePt t="10991" x="7085013" y="2339975"/>
          <p14:tracePt t="10999" x="7097713" y="2339975"/>
          <p14:tracePt t="11007" x="7110413" y="2352675"/>
          <p14:tracePt t="11015" x="7134225" y="2352675"/>
          <p14:tracePt t="11032" x="7146925" y="2352675"/>
          <p14:tracePt t="11037" x="7159625" y="2352675"/>
          <p14:tracePt t="11046" x="7172325" y="2352675"/>
          <p14:tracePt t="11053" x="7185025" y="2365375"/>
          <p14:tracePt t="11062" x="7197725" y="2378075"/>
          <p14:tracePt t="11070" x="7223125" y="2390775"/>
          <p14:tracePt t="11077" x="7223125" y="2414588"/>
          <p14:tracePt t="11085" x="7246938" y="2427288"/>
          <p14:tracePt t="11093" x="7259638" y="2439988"/>
          <p14:tracePt t="11101" x="7285038" y="2490788"/>
          <p14:tracePt t="11109" x="7297738" y="2527300"/>
          <p14:tracePt t="11117" x="7323138" y="2552700"/>
          <p14:tracePt t="11125" x="7348538" y="2590800"/>
          <p14:tracePt t="11133" x="7359650" y="2627313"/>
          <p14:tracePt t="11142" x="7385050" y="2652713"/>
          <p14:tracePt t="11148" x="7397750" y="2665413"/>
          <p14:tracePt t="11155" x="7410450" y="2690813"/>
          <p14:tracePt t="11165" x="7435850" y="2703513"/>
          <p14:tracePt t="11171" x="7448550" y="2728913"/>
          <p14:tracePt t="11179" x="7459663" y="2740025"/>
          <p14:tracePt t="11187" x="7472363" y="2752725"/>
          <p14:tracePt t="11196" x="7497763" y="2778125"/>
          <p14:tracePt t="11203" x="7510463" y="2790825"/>
          <p14:tracePt t="11212" x="7535863" y="2816225"/>
          <p14:tracePt t="11220" x="7548563" y="2828925"/>
          <p14:tracePt t="11227" x="7561263" y="2840038"/>
          <p14:tracePt t="11235" x="7585075" y="2865438"/>
          <p14:tracePt t="11243" x="7597775" y="2878138"/>
          <p14:tracePt t="11251" x="7623175" y="2878138"/>
          <p14:tracePt t="11257" x="7648575" y="2890838"/>
          <p14:tracePt t="11265" x="7661275" y="2903538"/>
          <p14:tracePt t="11273" x="7685088" y="2928938"/>
          <p14:tracePt t="11282" x="7710488" y="2941638"/>
          <p14:tracePt t="11290" x="7748588" y="2952750"/>
          <p14:tracePt t="11298" x="7773988" y="2978150"/>
          <p14:tracePt t="11306" x="7797800" y="2978150"/>
          <p14:tracePt t="11315" x="7835900" y="2978150"/>
          <p14:tracePt t="11322" x="7874000" y="2978150"/>
          <p14:tracePt t="11329" x="7897813" y="2978150"/>
          <p14:tracePt t="11337" x="7935913" y="2952750"/>
          <p14:tracePt t="11346" x="7961313" y="2952750"/>
          <p14:tracePt t="11354" x="7986713" y="2941638"/>
          <p14:tracePt t="11359" x="7999413" y="2941638"/>
          <p14:tracePt t="11367" x="8023225" y="2928938"/>
          <p14:tracePt t="11375" x="8035925" y="2928938"/>
          <p14:tracePt t="11383" x="8048625" y="2928938"/>
          <p14:tracePt t="11391" x="8074025" y="2928938"/>
          <p14:tracePt t="11399" x="8086725" y="2928938"/>
          <p14:tracePt t="11407" x="8099425" y="2928938"/>
          <p14:tracePt t="11416" x="8123238" y="2928938"/>
          <p14:tracePt t="11432" x="8135938" y="2928938"/>
          <p14:tracePt t="11448" x="8148638" y="2928938"/>
          <p14:tracePt t="11497" x="8148638" y="2916238"/>
          <p14:tracePt t="11505" x="8161338" y="2916238"/>
          <p14:tracePt t="11515" x="8174038" y="2890838"/>
          <p14:tracePt t="11522" x="8186738" y="2878138"/>
          <p14:tracePt t="11532" x="8186738" y="2865438"/>
          <p14:tracePt t="11539" x="8199438" y="2828925"/>
          <p14:tracePt t="11548" x="8199438" y="2803525"/>
          <p14:tracePt t="11555" x="8199438" y="2778125"/>
          <p14:tracePt t="11565" x="8199438" y="2765425"/>
          <p14:tracePt t="11572" x="8199438" y="2752725"/>
          <p14:tracePt t="11580" x="8199438" y="2728913"/>
          <p14:tracePt t="11587" x="8199438" y="2716213"/>
          <p14:tracePt t="11596" x="8199438" y="2703513"/>
          <p14:tracePt t="11603" x="8186738" y="2678113"/>
          <p14:tracePt t="11612" x="8186738" y="2665413"/>
          <p14:tracePt t="11619" x="8186738" y="2652713"/>
          <p14:tracePt t="11627" x="8174038" y="2652713"/>
          <p14:tracePt t="11636" x="8174038" y="2640013"/>
          <p14:tracePt t="11643" x="8161338" y="2627313"/>
          <p14:tracePt t="11652" x="8148638" y="2616200"/>
          <p14:tracePt t="11662" x="8148638" y="2603500"/>
          <p14:tracePt t="11667" x="8135938" y="2590800"/>
          <p14:tracePt t="11676" x="8123238" y="2578100"/>
          <p14:tracePt t="11691" x="8110538" y="2552700"/>
          <p14:tracePt t="11699" x="8099425" y="2552700"/>
          <p14:tracePt t="11707" x="8086725" y="2527300"/>
          <p14:tracePt t="11723" x="8074025" y="2516188"/>
          <p14:tracePt t="11732" x="8061325" y="2503488"/>
          <p14:tracePt t="11748" x="8048625" y="2490788"/>
          <p14:tracePt t="11765" x="8035925" y="2490788"/>
          <p14:tracePt t="11771" x="8023225" y="2478088"/>
          <p14:tracePt t="11779" x="8010525" y="2478088"/>
          <p14:tracePt t="11787" x="7999413" y="2452688"/>
          <p14:tracePt t="11804" x="7974013" y="2439988"/>
          <p14:tracePt t="11812" x="7961313" y="2427288"/>
          <p14:tracePt t="11820" x="7935913" y="2414588"/>
          <p14:tracePt t="11825" x="7935913" y="2403475"/>
          <p14:tracePt t="11833" x="7923213" y="2403475"/>
          <p14:tracePt t="11841" x="7897813" y="2390775"/>
          <p14:tracePt t="11849" x="7886700" y="2378075"/>
          <p14:tracePt t="11858" x="7874000" y="2378075"/>
          <p14:tracePt t="11865" x="7861300" y="2378075"/>
          <p14:tracePt t="11873" x="7848600" y="2365375"/>
          <p14:tracePt t="11882" x="7823200" y="2365375"/>
          <p14:tracePt t="11898" x="7810500" y="2365375"/>
          <p14:tracePt t="11905" x="7797800" y="2365375"/>
          <p14:tracePt t="11921" x="7773988" y="2365375"/>
          <p14:tracePt t="11930" x="7761288" y="2365375"/>
          <p14:tracePt t="11935" x="7748588" y="2365375"/>
          <p14:tracePt t="11943" x="7735888" y="2365375"/>
          <p14:tracePt t="11951" x="7723188" y="2365375"/>
          <p14:tracePt t="11959" x="7710488" y="2378075"/>
          <p14:tracePt t="11967" x="7697788" y="2390775"/>
          <p14:tracePt t="11975" x="7685088" y="2390775"/>
          <p14:tracePt t="11983" x="7673975" y="2414588"/>
          <p14:tracePt t="11991" x="7661275" y="2427288"/>
          <p14:tracePt t="11999" x="7635875" y="2439988"/>
          <p14:tracePt t="12015" x="7610475" y="2465388"/>
          <p14:tracePt t="12024" x="7597775" y="2490788"/>
          <p14:tracePt t="12032" x="7585075" y="2503488"/>
          <p14:tracePt t="12037" x="7585075" y="2516188"/>
          <p14:tracePt t="12046" x="7572375" y="2527300"/>
          <p14:tracePt t="12053" x="7561263" y="2540000"/>
          <p14:tracePt t="12062" x="7548563" y="2552700"/>
          <p14:tracePt t="12069" x="7548563" y="2565400"/>
          <p14:tracePt t="12077" x="7535863" y="2578100"/>
          <p14:tracePt t="12085" x="7523163" y="2590800"/>
          <p14:tracePt t="12093" x="7523163" y="2603500"/>
          <p14:tracePt t="12102" x="7510463" y="2616200"/>
          <p14:tracePt t="12110" x="7510463" y="2627313"/>
          <p14:tracePt t="12117" x="7497763" y="2640013"/>
          <p14:tracePt t="12126" x="7497763" y="2652713"/>
          <p14:tracePt t="12133" x="7485063" y="2665413"/>
          <p14:tracePt t="12139" x="7485063" y="2678113"/>
          <p14:tracePt t="12148" x="7485063" y="2690813"/>
          <p14:tracePt t="12156" x="7485063" y="2716213"/>
          <p14:tracePt t="12165" x="7485063" y="2728913"/>
          <p14:tracePt t="12180" x="7485063" y="2752725"/>
          <p14:tracePt t="12187" x="7485063" y="2765425"/>
          <p14:tracePt t="12203" x="7510463" y="2790825"/>
          <p14:tracePt t="12212" x="7510463" y="2803525"/>
          <p14:tracePt t="12219" x="7523163" y="2816225"/>
          <p14:tracePt t="12227" x="7535863" y="2840038"/>
          <p14:tracePt t="12236" x="7548563" y="2852738"/>
          <p14:tracePt t="12242" x="7561263" y="2865438"/>
          <p14:tracePt t="12251" x="7572375" y="2865438"/>
          <p14:tracePt t="12259" x="7585075" y="2878138"/>
          <p14:tracePt t="12267" x="7610475" y="2903538"/>
          <p14:tracePt t="12275" x="7623175" y="2916238"/>
          <p14:tracePt t="12283" x="7635875" y="2928938"/>
          <p14:tracePt t="12291" x="7648575" y="2928938"/>
          <p14:tracePt t="12300" x="7661275" y="2941638"/>
          <p14:tracePt t="12307" x="7673975" y="2952750"/>
          <p14:tracePt t="12315" x="7673975" y="2965450"/>
          <p14:tracePt t="12323" x="7697788" y="2978150"/>
          <p14:tracePt t="12332" x="7710488" y="2990850"/>
          <p14:tracePt t="12340" x="7723188" y="2990850"/>
          <p14:tracePt t="12348" x="7748588" y="3016250"/>
          <p14:tracePt t="12355" x="7761288" y="3016250"/>
          <p14:tracePt t="12365" x="7773988" y="3016250"/>
          <p14:tracePt t="12371" x="7797800" y="3028950"/>
          <p14:tracePt t="12388" x="7810500" y="3041650"/>
          <p14:tracePt t="12396" x="7823200" y="3041650"/>
          <p14:tracePt t="12403" x="7835900" y="3041650"/>
          <p14:tracePt t="12421" x="7848600" y="3041650"/>
          <p14:tracePt t="12437" x="7861300" y="3041650"/>
          <p14:tracePt t="12446" x="7874000" y="3054350"/>
          <p14:tracePt t="12453" x="7897813" y="3054350"/>
          <p14:tracePt t="12462" x="7910513" y="3054350"/>
          <p14:tracePt t="12470" x="7923213" y="3054350"/>
          <p14:tracePt t="12477" x="7935913" y="3054350"/>
          <p14:tracePt t="12485" x="7961313" y="3054350"/>
          <p14:tracePt t="12493" x="7974013" y="3054350"/>
          <p14:tracePt t="12501" x="7986713" y="3054350"/>
          <p14:tracePt t="12512" x="8010525" y="3054350"/>
          <p14:tracePt t="12519" x="8023225" y="3054350"/>
          <p14:tracePt t="12527" x="8035925" y="3054350"/>
          <p14:tracePt t="12535" x="8061325" y="3054350"/>
          <p14:tracePt t="12543" x="8074025" y="3041650"/>
          <p14:tracePt t="12551" x="8086725" y="3028950"/>
          <p14:tracePt t="12559" x="8099425" y="3028950"/>
          <p14:tracePt t="12567" x="8110538" y="3016250"/>
          <p14:tracePt t="12575" x="8123238" y="3016250"/>
          <p14:tracePt t="12583" x="8123238" y="3003550"/>
          <p14:tracePt t="12599" x="8135938" y="3003550"/>
          <p14:tracePt t="12607" x="8148638" y="2990850"/>
          <p14:tracePt t="12627" x="8161338" y="2990850"/>
          <p14:tracePt t="12640" x="8161338" y="2978150"/>
          <p14:tracePt t="12652" x="8161338" y="2965450"/>
          <p14:tracePt t="12671" x="8174038" y="2952750"/>
          <p14:tracePt t="12679" x="8174038" y="2928938"/>
          <p14:tracePt t="12687" x="8186738" y="2916238"/>
          <p14:tracePt t="12698" x="8186738" y="2903538"/>
          <p14:tracePt t="12703" x="8186738" y="2878138"/>
          <p14:tracePt t="12712" x="8186738" y="2865438"/>
          <p14:tracePt t="12719" x="8186738" y="2852738"/>
          <p14:tracePt t="12727" x="8186738" y="2828925"/>
          <p14:tracePt t="12737" x="8186738" y="2816225"/>
          <p14:tracePt t="12746" x="8186738" y="2803525"/>
          <p14:tracePt t="12753" x="8186738" y="2790825"/>
          <p14:tracePt t="12761" x="8186738" y="2778125"/>
          <p14:tracePt t="12776" x="8186738" y="2752725"/>
          <p14:tracePt t="12784" x="8174038" y="2740025"/>
          <p14:tracePt t="12791" x="8161338" y="2716213"/>
          <p14:tracePt t="12799" x="8148638" y="2703513"/>
          <p14:tracePt t="12809" x="8135938" y="2690813"/>
          <p14:tracePt t="12817" x="8123238" y="2665413"/>
          <p14:tracePt t="12823" x="8110538" y="2652713"/>
          <p14:tracePt t="12831" x="8099425" y="2640013"/>
          <p14:tracePt t="12839" x="8086725" y="2627313"/>
          <p14:tracePt t="12849" x="8074025" y="2616200"/>
          <p14:tracePt t="12855" x="8061325" y="2616200"/>
          <p14:tracePt t="12865" x="8061325" y="2603500"/>
          <p14:tracePt t="12871" x="8048625" y="2590800"/>
          <p14:tracePt t="12879" x="8048625" y="2578100"/>
          <p14:tracePt t="12887" x="8023225" y="2578100"/>
          <p14:tracePt t="12896" x="8023225" y="2565400"/>
          <p14:tracePt t="12903" x="8010525" y="2565400"/>
          <p14:tracePt t="12912" x="8010525" y="2552700"/>
          <p14:tracePt t="12919" x="7999413" y="2540000"/>
          <p14:tracePt t="12927" x="7986713" y="2540000"/>
          <p14:tracePt t="12935" x="7974013" y="2540000"/>
          <p14:tracePt t="12951" x="7974013" y="2527300"/>
          <p14:tracePt t="12959" x="7961313" y="2527300"/>
          <p14:tracePt t="12967" x="7948613" y="2527300"/>
          <p14:tracePt t="12976" x="7935913" y="2527300"/>
          <p14:tracePt t="12982" x="7923213" y="2516188"/>
          <p14:tracePt t="12997" x="7897813" y="2516188"/>
          <p14:tracePt t="13017" x="7886700" y="2503488"/>
          <p14:tracePt t="13022" x="7874000" y="2503488"/>
          <p14:tracePt t="13031" x="7861300" y="2503488"/>
          <p14:tracePt t="13037" x="7835900" y="2503488"/>
          <p14:tracePt t="13045" x="7823200" y="2503488"/>
          <p14:tracePt t="13053" x="7810500" y="2503488"/>
          <p14:tracePt t="13062" x="7785100" y="2516188"/>
          <p14:tracePt t="13077" x="7773988" y="2516188"/>
          <p14:tracePt t="13085" x="7773988" y="2527300"/>
          <p14:tracePt t="13091" x="7761288" y="2527300"/>
          <p14:tracePt t="13099" x="7735888" y="2540000"/>
          <p14:tracePt t="13107" x="7723188" y="2552700"/>
          <p14:tracePt t="13115" x="7710488" y="2552700"/>
          <p14:tracePt t="13123" x="7697788" y="2565400"/>
          <p14:tracePt t="13131" x="7673975" y="2590800"/>
          <p14:tracePt t="13147" x="7661275" y="2603500"/>
          <p14:tracePt t="13155" x="7648575" y="2616200"/>
          <p14:tracePt t="13165" x="7635875" y="2640013"/>
          <p14:tracePt t="13171" x="7623175" y="2652713"/>
          <p14:tracePt t="13183" x="7610475" y="2665413"/>
          <p14:tracePt t="13187" x="7597775" y="2690813"/>
          <p14:tracePt t="13193" x="7597775" y="2703513"/>
          <p14:tracePt t="13201" x="7585075" y="2716213"/>
          <p14:tracePt t="13217" x="7585075" y="2728913"/>
          <p14:tracePt t="13226" x="7585075" y="2752725"/>
          <p14:tracePt t="13233" x="7585075" y="2765425"/>
          <p14:tracePt t="13242" x="7585075" y="2778125"/>
          <p14:tracePt t="13250" x="7585075" y="2803525"/>
          <p14:tracePt t="13257" x="7585075" y="2816225"/>
          <p14:tracePt t="13265" x="7597775" y="2828925"/>
          <p14:tracePt t="13273" x="7597775" y="2840038"/>
          <p14:tracePt t="13281" x="7610475" y="2852738"/>
          <p14:tracePt t="13290" x="7623175" y="2878138"/>
          <p14:tracePt t="13298" x="7635875" y="2878138"/>
          <p14:tracePt t="13304" x="7648575" y="2890838"/>
          <p14:tracePt t="13311" x="7673975" y="2903538"/>
          <p14:tracePt t="13319" x="7673975" y="2916238"/>
          <p14:tracePt t="13327" x="7685088" y="2928938"/>
          <p14:tracePt t="13335" x="7710488" y="2941638"/>
          <p14:tracePt t="13343" x="7723188" y="2941638"/>
          <p14:tracePt t="13351" x="7735888" y="2952750"/>
          <p14:tracePt t="13362" x="7761288" y="2965450"/>
          <p14:tracePt t="13377" x="7785100" y="2978150"/>
          <p14:tracePt t="13386" x="7797800" y="2990850"/>
          <p14:tracePt t="13391" x="7810500" y="2990850"/>
          <p14:tracePt t="13402" x="7835900" y="2990850"/>
          <p14:tracePt t="13417" x="7848600" y="2990850"/>
          <p14:tracePt t="13425" x="7874000" y="2990850"/>
          <p14:tracePt t="13433" x="7886700" y="2990850"/>
          <p14:tracePt t="13441" x="7897813" y="2990850"/>
          <p14:tracePt t="13450" x="7923213" y="2990850"/>
          <p14:tracePt t="13457" x="7935913" y="2990850"/>
          <p14:tracePt t="13475" x="7961313" y="2990850"/>
          <p14:tracePt t="13491" x="7974013" y="2990850"/>
          <p14:tracePt t="13499" x="7986713" y="2990850"/>
          <p14:tracePt t="13507" x="7999413" y="2990850"/>
          <p14:tracePt t="13515" x="8010525" y="2990850"/>
          <p14:tracePt t="13531" x="8010525" y="2978150"/>
          <p14:tracePt t="13540" x="8023225" y="2978150"/>
          <p14:tracePt t="13555" x="8048625" y="2965450"/>
          <p14:tracePt t="13572" x="8061325" y="2965450"/>
          <p14:tracePt t="13581" x="8061325" y="2952750"/>
          <p14:tracePt t="13587" x="8086725" y="2941638"/>
          <p14:tracePt t="13596" x="8086725" y="2916238"/>
          <p14:tracePt t="13603" x="8099425" y="2903538"/>
          <p14:tracePt t="13612" x="8110538" y="2903538"/>
          <p14:tracePt t="13619" x="8110538" y="2878138"/>
          <p14:tracePt t="13628" x="8123238" y="2878138"/>
          <p14:tracePt t="13635" x="8123238" y="2865438"/>
          <p14:tracePt t="13651" x="8123238" y="2852738"/>
          <p14:tracePt t="13659" x="8135938" y="2840038"/>
          <p14:tracePt t="13672" x="8135938" y="2828925"/>
          <p14:tracePt t="13681" x="8135938" y="2816225"/>
          <p14:tracePt t="13687" x="8135938" y="2803525"/>
          <p14:tracePt t="13693" x="8135938" y="2790825"/>
          <p14:tracePt t="13701" x="8135938" y="2778125"/>
          <p14:tracePt t="13709" x="8135938" y="2765425"/>
          <p14:tracePt t="13717" x="8135938" y="2752725"/>
          <p14:tracePt t="13725" x="8123238" y="2752725"/>
          <p14:tracePt t="13733" x="8110538" y="2728913"/>
          <p14:tracePt t="13741" x="8099425" y="2716213"/>
          <p14:tracePt t="13749" x="8086725" y="2690813"/>
          <p14:tracePt t="13758" x="8061325" y="2678113"/>
          <p14:tracePt t="13765" x="8061325" y="2665413"/>
          <p14:tracePt t="13773" x="8048625" y="2640013"/>
          <p14:tracePt t="13783" x="8035925" y="2627313"/>
          <p14:tracePt t="13789" x="8023225" y="2616200"/>
          <p14:tracePt t="13796" x="8010525" y="2616200"/>
          <p14:tracePt t="13804" x="8010525" y="2603500"/>
          <p14:tracePt t="13812" x="7999413" y="2603500"/>
          <p14:tracePt t="13819" x="7974013" y="2590800"/>
          <p14:tracePt t="13828" x="7974013" y="2578100"/>
          <p14:tracePt t="13836" x="7948613" y="2565400"/>
          <p14:tracePt t="13843" x="7948613" y="2552700"/>
          <p14:tracePt t="13852" x="7923213" y="2540000"/>
          <p14:tracePt t="13859" x="7923213" y="2527300"/>
          <p14:tracePt t="13867" x="7897813" y="2516188"/>
          <p14:tracePt t="13875" x="7897813" y="2503488"/>
          <p14:tracePt t="13884" x="7886700" y="2503488"/>
          <p14:tracePt t="13891" x="7874000" y="2490788"/>
          <p14:tracePt t="13899" x="7861300" y="2490788"/>
          <p14:tracePt t="13905" x="7848600" y="2478088"/>
          <p14:tracePt t="13914" x="7848600" y="2465388"/>
          <p14:tracePt t="13921" x="7823200" y="2465388"/>
          <p14:tracePt t="13931" x="7810500" y="2465388"/>
          <p14:tracePt t="13937" x="7797800" y="2452688"/>
          <p14:tracePt t="13946" x="7773988" y="2452688"/>
          <p14:tracePt t="13962" x="7761288" y="2452688"/>
          <p14:tracePt t="13969" x="7748588" y="2452688"/>
          <p14:tracePt t="13977" x="7735888" y="2452688"/>
          <p14:tracePt t="13985" x="7723188" y="2452688"/>
          <p14:tracePt t="13993" x="7710488" y="2452688"/>
          <p14:tracePt t="14019" x="7673975" y="2490788"/>
          <p14:tracePt t="14023" x="7648575" y="2503488"/>
          <p14:tracePt t="14031" x="7635875" y="2516188"/>
          <p14:tracePt t="14040" x="7623175" y="2527300"/>
          <p14:tracePt t="14047" x="7610475" y="2540000"/>
          <p14:tracePt t="14055" x="7597775" y="2552700"/>
          <p14:tracePt t="14064" x="7585075" y="2578100"/>
          <p14:tracePt t="14071" x="7572375" y="2578100"/>
          <p14:tracePt t="14081" x="7572375" y="2603500"/>
          <p14:tracePt t="14087" x="7561263" y="2603500"/>
          <p14:tracePt t="14095" x="7548563" y="2616200"/>
          <p14:tracePt t="14104" x="7548563" y="2640013"/>
          <p14:tracePt t="14109" x="7548563" y="2652713"/>
          <p14:tracePt t="14117" x="7548563" y="2665413"/>
          <p14:tracePt t="14125" x="7548563" y="2690813"/>
          <p14:tracePt t="14134" x="7548563" y="2703513"/>
          <p14:tracePt t="14141" x="7548563" y="2716213"/>
          <p14:tracePt t="14150" x="7548563" y="2740025"/>
          <p14:tracePt t="14157" x="7548563" y="2752725"/>
          <p14:tracePt t="14165" x="7561263" y="2765425"/>
          <p14:tracePt t="14173" x="7572375" y="2790825"/>
          <p14:tracePt t="14181" x="7585075" y="2803525"/>
          <p14:tracePt t="14190" x="7597775" y="2816225"/>
          <p14:tracePt t="14197" x="7623175" y="2840038"/>
          <p14:tracePt t="14205" x="7635875" y="2852738"/>
          <p14:tracePt t="14215" x="7661275" y="2878138"/>
          <p14:tracePt t="14219" x="7673975" y="2890838"/>
          <p14:tracePt t="14227" x="7697788" y="2916238"/>
          <p14:tracePt t="14236" x="7710488" y="2928938"/>
          <p14:tracePt t="14243" x="7723188" y="2941638"/>
          <p14:tracePt t="14251" x="7748588" y="2952750"/>
          <p14:tracePt t="14267" x="7773988" y="2965450"/>
          <p14:tracePt t="14275" x="7785100" y="2965450"/>
          <p14:tracePt t="14283" x="7797800" y="2965450"/>
          <p14:tracePt t="14291" x="7810500" y="2965450"/>
          <p14:tracePt t="14300" x="7835900" y="2965450"/>
          <p14:tracePt t="14315" x="7848600" y="2965450"/>
          <p14:tracePt t="14321" x="7861300" y="2965450"/>
          <p14:tracePt t="14331" x="7874000" y="2965450"/>
          <p14:tracePt t="14337" x="7886700" y="2965450"/>
          <p14:tracePt t="14346" x="7897813" y="2965450"/>
          <p14:tracePt t="14354" x="7910513" y="2965450"/>
          <p14:tracePt t="14361" x="7935913" y="2978150"/>
          <p14:tracePt t="14370" x="7948613" y="2978150"/>
          <p14:tracePt t="14377" x="7961313" y="2978150"/>
          <p14:tracePt t="14385" x="7974013" y="2978150"/>
          <p14:tracePt t="14402" x="7986713" y="2978150"/>
          <p14:tracePt t="14418" x="7999413" y="2965450"/>
          <p14:tracePt t="14423" x="8010525" y="2965450"/>
          <p14:tracePt t="14432" x="8010525" y="2952750"/>
          <p14:tracePt t="14440" x="8023225" y="2941638"/>
          <p14:tracePt t="14447" x="8035925" y="2928938"/>
          <p14:tracePt t="14456" x="8048625" y="2916238"/>
          <p14:tracePt t="14465" x="8061325" y="2903538"/>
          <p14:tracePt t="14472" x="8061325" y="2878138"/>
          <p14:tracePt t="14481" x="8074025" y="2865438"/>
          <p14:tracePt t="14487" x="8074025" y="2852738"/>
          <p14:tracePt t="14496" x="8086725" y="2828925"/>
          <p14:tracePt t="14504" x="8086725" y="2816225"/>
          <p14:tracePt t="14512" x="8086725" y="2803525"/>
          <p14:tracePt t="14533" x="8086725" y="2790825"/>
          <p14:tracePt t="14594" x="8086725" y="2778125"/>
          <p14:tracePt t="14602" x="8086725" y="2765425"/>
          <p14:tracePt t="14609" x="8086725" y="2752725"/>
          <p14:tracePt t="14628" x="8086725" y="2740025"/>
          <p14:tracePt t="14635" x="8086725" y="2728913"/>
          <p14:tracePt t="14643" x="8074025" y="2716213"/>
          <p14:tracePt t="14651" x="8074025" y="2690813"/>
          <p14:tracePt t="14667" x="8061325" y="2665413"/>
          <p14:tracePt t="14684" x="8048625" y="2652713"/>
          <p14:tracePt t="14700" x="8035925" y="2627313"/>
          <p14:tracePt t="14707" x="8035925" y="2616200"/>
          <p14:tracePt t="14715" x="8023225" y="2603500"/>
          <p14:tracePt t="14724" x="8010525" y="2590800"/>
          <p14:tracePt t="14740" x="7999413" y="2565400"/>
          <p14:tracePt t="14747" x="7986713" y="2552700"/>
          <p14:tracePt t="14755" x="7961313" y="2540000"/>
          <p14:tracePt t="14776" x="7948613" y="2527300"/>
          <p14:tracePt t="14796" x="7935913" y="2527300"/>
          <p14:tracePt t="14812" x="7923213" y="2527300"/>
          <p14:tracePt t="14817" x="7910513" y="2516188"/>
          <p14:tracePt t="14834" x="7897813" y="2516188"/>
          <p14:tracePt t="14841" x="7886700" y="2503488"/>
          <p14:tracePt t="14849" x="7874000" y="2503488"/>
          <p14:tracePt t="14857" x="7861300" y="2503488"/>
          <p14:tracePt t="14873" x="7848600" y="2503488"/>
          <p14:tracePt t="14881" x="7835900" y="2503488"/>
          <p14:tracePt t="14890" x="7823200" y="2503488"/>
          <p14:tracePt t="14897" x="7810500" y="2503488"/>
          <p14:tracePt t="14905" x="7797800" y="2503488"/>
          <p14:tracePt t="14915" x="7785100" y="2503488"/>
          <p14:tracePt t="14931" x="7773988" y="2516188"/>
          <p14:tracePt t="14952" x="7748588" y="2527300"/>
          <p14:tracePt t="14972" x="7735888" y="2540000"/>
          <p14:tracePt t="14981" x="7723188" y="2552700"/>
          <p14:tracePt t="14988" x="7710488" y="2578100"/>
          <p14:tracePt t="14996" x="7710488" y="2590800"/>
          <p14:tracePt t="15004" x="7697788" y="2603500"/>
          <p14:tracePt t="15012" x="7697788" y="2616200"/>
          <p14:tracePt t="15019" x="7685088" y="2627313"/>
          <p14:tracePt t="15027" x="7673975" y="2652713"/>
          <p14:tracePt t="15066" x="7661275" y="2740025"/>
          <p14:tracePt t="15074" x="7673975" y="2752725"/>
          <p14:tracePt t="15081" x="7685088" y="2778125"/>
          <p14:tracePt t="15090" x="7697788" y="2790825"/>
          <p14:tracePt t="15098" x="7710488" y="2816225"/>
          <p14:tracePt t="15105" x="7735888" y="2828925"/>
          <p14:tracePt t="15115" x="7748588" y="2852738"/>
          <p14:tracePt t="15122" x="7761288" y="2852738"/>
          <p14:tracePt t="15131" x="7773988" y="2852738"/>
          <p14:tracePt t="15137" x="7785100" y="2865438"/>
          <p14:tracePt t="15146" x="7797800" y="2865438"/>
          <p14:tracePt t="15154" x="7810500" y="2878138"/>
          <p14:tracePt t="15159" x="7835900" y="2878138"/>
          <p14:tracePt t="15167" x="7848600" y="2890838"/>
          <p14:tracePt t="15175" x="7861300" y="2890838"/>
          <p14:tracePt t="15183" x="7874000" y="2890838"/>
          <p14:tracePt t="15191" x="7897813" y="2890838"/>
          <p14:tracePt t="15200" x="7910513" y="2890838"/>
          <p14:tracePt t="15207" x="7923213" y="2890838"/>
          <p14:tracePt t="15215" x="7948613" y="2890838"/>
          <p14:tracePt t="15224" x="7961313" y="2890838"/>
          <p14:tracePt t="15231" x="7974013" y="2890838"/>
          <p14:tracePt t="15240" x="7999413" y="2890838"/>
          <p14:tracePt t="15247" x="8010525" y="2890838"/>
          <p14:tracePt t="15256" x="8023225" y="2890838"/>
          <p14:tracePt t="15262" x="8035925" y="2890838"/>
          <p14:tracePt t="15270" x="8061325" y="2890838"/>
          <p14:tracePt t="15286" x="8074025" y="2878138"/>
          <p14:tracePt t="15294" x="8086725" y="2878138"/>
          <p14:tracePt t="15302" x="8086725" y="2865438"/>
          <p14:tracePt t="15317" x="8099425" y="2865438"/>
          <p14:tracePt t="15326" x="8099425" y="2852738"/>
          <p14:tracePt t="15751" x="8099425" y="2828925"/>
          <p14:tracePt t="15767" x="8086725" y="2816225"/>
          <p14:tracePt t="15774" x="8086725" y="2790825"/>
          <p14:tracePt t="15783" x="8061325" y="2778125"/>
          <p14:tracePt t="15790" x="8061325" y="2752725"/>
          <p14:tracePt t="15796" x="8035925" y="2740025"/>
          <p14:tracePt t="15803" x="8023225" y="2716213"/>
          <p14:tracePt t="15812" x="8010525" y="2678113"/>
          <p14:tracePt t="15819" x="7986713" y="2640013"/>
          <p14:tracePt t="15827" x="7974013" y="2578100"/>
          <p14:tracePt t="15836" x="7948613" y="2527300"/>
          <p14:tracePt t="15843" x="7910513" y="2452688"/>
          <p14:tracePt t="15851" x="7886700" y="2390775"/>
          <p14:tracePt t="15859" x="7848600" y="2327275"/>
          <p14:tracePt t="15867" x="7810500" y="2265363"/>
          <p14:tracePt t="15876" x="7773988" y="2201863"/>
          <p14:tracePt t="15884" x="7748588" y="2127250"/>
          <p14:tracePt t="15891" x="7697788" y="2065338"/>
          <p14:tracePt t="15899" x="7635875" y="1989138"/>
          <p14:tracePt t="15906" x="7561263" y="1914525"/>
          <p14:tracePt t="15915" x="7497763" y="1801813"/>
          <p14:tracePt t="15922" x="7448550" y="1701800"/>
          <p14:tracePt t="15930" x="7397750" y="1589088"/>
          <p14:tracePt t="15937" x="7310438" y="1450975"/>
          <p14:tracePt t="15946" x="7223125" y="1289050"/>
          <p14:tracePt t="15953" x="7123113" y="1101725"/>
          <p14:tracePt t="15962" x="7034213" y="938213"/>
          <p14:tracePt t="15970" x="6959600" y="812800"/>
          <p14:tracePt t="15977" x="6872288" y="725488"/>
          <p14:tracePt t="15986" x="6808788" y="650875"/>
          <p14:tracePt t="15993" x="6772275" y="588963"/>
          <p14:tracePt t="68982" x="6408738" y="801688"/>
          <p14:tracePt t="68988" x="6634163" y="901700"/>
          <p14:tracePt t="68995" x="6921500" y="1063625"/>
          <p14:tracePt t="69004" x="7246938" y="1201738"/>
          <p14:tracePt t="69015" x="7561263" y="1327150"/>
          <p14:tracePt t="69020" x="7874000" y="1414463"/>
          <p14:tracePt t="69030" x="8186738" y="1514475"/>
          <p14:tracePt t="69036" x="8486775" y="1589088"/>
          <p14:tracePt t="69042" x="8799513" y="1627188"/>
          <p14:tracePt t="69049" x="9137650" y="1689100"/>
          <p14:tracePt t="69057" x="9501188" y="1752600"/>
          <p14:tracePt t="69066" x="9863138" y="1827213"/>
          <p14:tracePt t="69073" x="10339388" y="1965325"/>
          <p14:tracePt t="69082" x="10764838" y="2027238"/>
          <p14:tracePt t="69090" x="11241088" y="2139950"/>
          <p14:tracePt t="69098" x="11591925" y="2178050"/>
          <p14:tracePt t="69106" x="11891963" y="2239963"/>
          <p14:tracePt t="69114" x="12079288" y="2265363"/>
        </p14:tracePtLst>
      </p14:laserTraceLst>
    </p:ext>
  </p:extLs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BAC3-2F73-4349-8D55-06F9E8EB41D7}"/>
              </a:ext>
            </a:extLst>
          </p:cNvPr>
          <p:cNvSpPr>
            <a:spLocks noGrp="1"/>
          </p:cNvSpPr>
          <p:nvPr>
            <p:ph type="title"/>
          </p:nvPr>
        </p:nvSpPr>
        <p:spPr/>
        <p:txBody>
          <a:bodyPr/>
          <a:lstStyle/>
          <a:p>
            <a:r>
              <a:rPr lang="en-US"/>
              <a:t>Thủng mặt sau</a:t>
            </a:r>
          </a:p>
        </p:txBody>
      </p:sp>
      <p:sp>
        <p:nvSpPr>
          <p:cNvPr id="3" name="Content Placeholder 2">
            <a:extLst>
              <a:ext uri="{FF2B5EF4-FFF2-40B4-BE49-F238E27FC236}">
                <a16:creationId xmlns:a16="http://schemas.microsoft.com/office/drawing/2014/main" id="{2EEFE70B-73E9-4B1A-9653-63BF9DD68598}"/>
              </a:ext>
            </a:extLst>
          </p:cNvPr>
          <p:cNvSpPr>
            <a:spLocks noGrp="1"/>
          </p:cNvSpPr>
          <p:nvPr>
            <p:ph idx="1"/>
          </p:nvPr>
        </p:nvSpPr>
        <p:spPr>
          <a:xfrm>
            <a:off x="838200" y="1825625"/>
            <a:ext cx="5677382" cy="4351338"/>
          </a:xfrm>
        </p:spPr>
        <p:txBody>
          <a:bodyPr/>
          <a:lstStyle/>
          <a:p>
            <a:r>
              <a:rPr lang="en-US"/>
              <a:t>Dịch tiêu hóa thoát ra túi mạc nối</a:t>
            </a:r>
          </a:p>
          <a:p>
            <a:r>
              <a:rPr lang="en-US"/>
              <a:t>Đau bụng ½ trên</a:t>
            </a:r>
          </a:p>
          <a:p>
            <a:r>
              <a:rPr lang="en-US"/>
              <a:t>Viêm phúc mạc không rõ ràng</a:t>
            </a:r>
          </a:p>
          <a:p>
            <a:r>
              <a:rPr lang="en-US"/>
              <a:t>Áp xe túi mạc nối</a:t>
            </a:r>
          </a:p>
        </p:txBody>
      </p:sp>
      <p:sp>
        <p:nvSpPr>
          <p:cNvPr id="4" name="Date Placeholder 3">
            <a:extLst>
              <a:ext uri="{FF2B5EF4-FFF2-40B4-BE49-F238E27FC236}">
                <a16:creationId xmlns:a16="http://schemas.microsoft.com/office/drawing/2014/main" id="{7D7F0DD6-E0A2-40FE-9C52-2AE067CDD70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E1EB612-713A-4DBD-97E7-00EFFA214A40}"/>
              </a:ext>
            </a:extLst>
          </p:cNvPr>
          <p:cNvSpPr>
            <a:spLocks noGrp="1"/>
          </p:cNvSpPr>
          <p:nvPr>
            <p:ph type="body" sz="quarter" idx="13"/>
          </p:nvPr>
        </p:nvSpPr>
        <p:spPr/>
        <p:txBody>
          <a:bodyPr/>
          <a:lstStyle/>
          <a:p>
            <a:r>
              <a:rPr lang="en-US"/>
              <a:t>THỂ LÂM SÀNG</a:t>
            </a:r>
          </a:p>
        </p:txBody>
      </p:sp>
      <p:pic>
        <p:nvPicPr>
          <p:cNvPr id="8" name="Picture 7">
            <a:extLst>
              <a:ext uri="{FF2B5EF4-FFF2-40B4-BE49-F238E27FC236}">
                <a16:creationId xmlns:a16="http://schemas.microsoft.com/office/drawing/2014/main" id="{9B0CD8FE-8AB2-4115-8684-4570103ED64A}"/>
              </a:ext>
            </a:extLst>
          </p:cNvPr>
          <p:cNvPicPr>
            <a:picLocks noChangeAspect="1"/>
          </p:cNvPicPr>
          <p:nvPr/>
        </p:nvPicPr>
        <p:blipFill rotWithShape="1">
          <a:blip r:embed="rId5"/>
          <a:srcRect t="6254" r="1880" b="9587"/>
          <a:stretch/>
        </p:blipFill>
        <p:spPr>
          <a:xfrm>
            <a:off x="6629276" y="1335881"/>
            <a:ext cx="4724524" cy="5023821"/>
          </a:xfrm>
          <a:prstGeom prst="rect">
            <a:avLst/>
          </a:prstGeom>
        </p:spPr>
      </p:pic>
      <p:pic>
        <p:nvPicPr>
          <p:cNvPr id="7" name="Audio 6">
            <a:hlinkClick r:id="" action="ppaction://media"/>
            <a:extLst>
              <a:ext uri="{FF2B5EF4-FFF2-40B4-BE49-F238E27FC236}">
                <a16:creationId xmlns:a16="http://schemas.microsoft.com/office/drawing/2014/main" id="{26549105-DE98-4AEB-A9F6-3017100C7B4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36477110"/>
      </p:ext>
    </p:extLst>
  </p:cSld>
  <p:clrMapOvr>
    <a:masterClrMapping/>
  </p:clrMapOvr>
  <mc:AlternateContent xmlns:mc="http://schemas.openxmlformats.org/markup-compatibility/2006" xmlns:p14="http://schemas.microsoft.com/office/powerpoint/2010/main">
    <mc:Choice Requires="p14">
      <p:transition spd="slow" p14:dur="2000" advTm="83349"/>
    </mc:Choice>
    <mc:Fallback xmlns="">
      <p:transition spd="slow" advTm="83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499" x="5545138" y="876300"/>
          <p14:tracePt t="524" x="5557838" y="889000"/>
          <p14:tracePt t="531" x="5570538" y="889000"/>
          <p14:tracePt t="545" x="5583238" y="901700"/>
          <p14:tracePt t="557" x="5595938" y="901700"/>
          <p14:tracePt t="628" x="5595938" y="912813"/>
          <p14:tracePt t="649" x="5595938" y="925513"/>
          <p14:tracePt t="656" x="5583238" y="938213"/>
          <p14:tracePt t="666" x="5570538" y="938213"/>
          <p14:tracePt t="672" x="5557838" y="950913"/>
          <p14:tracePt t="680" x="5532438" y="963613"/>
          <p14:tracePt t="688" x="5519738" y="976313"/>
          <p14:tracePt t="696" x="5507038" y="989013"/>
          <p14:tracePt t="702" x="5483225" y="989013"/>
          <p14:tracePt t="710" x="5470525" y="1014413"/>
          <p14:tracePt t="718" x="5445125" y="1014413"/>
          <p14:tracePt t="726" x="5432425" y="1025525"/>
          <p14:tracePt t="734" x="5419725" y="1038225"/>
          <p14:tracePt t="742" x="5394325" y="1038225"/>
          <p14:tracePt t="750" x="5383213" y="1050925"/>
          <p14:tracePt t="758" x="5370513" y="1050925"/>
          <p14:tracePt t="766" x="5345113" y="1063625"/>
          <p14:tracePt t="774" x="5332413" y="1063625"/>
          <p14:tracePt t="782" x="5319713" y="1076325"/>
          <p14:tracePt t="790" x="5294313" y="1089025"/>
          <p14:tracePt t="799" x="5270500" y="1101725"/>
          <p14:tracePt t="806" x="5245100" y="1114425"/>
          <p14:tracePt t="813" x="5219700" y="1125538"/>
          <p14:tracePt t="820" x="5207000" y="1138238"/>
          <p14:tracePt t="828" x="5194300" y="1150938"/>
          <p14:tracePt t="836" x="5170488" y="1163638"/>
          <p14:tracePt t="852" x="5145088" y="1176338"/>
          <p14:tracePt t="860" x="5132388" y="1189038"/>
          <p14:tracePt t="868" x="5119688" y="1189038"/>
          <p14:tracePt t="876" x="5106988" y="1189038"/>
          <p14:tracePt t="884" x="5081588" y="1189038"/>
          <p14:tracePt t="900" x="5057775" y="1201738"/>
          <p14:tracePt t="915" x="5045075" y="1201738"/>
          <p14:tracePt t="922" x="5032375" y="1201738"/>
          <p14:tracePt t="932" x="5019675" y="1214438"/>
          <p14:tracePt t="947" x="5006975" y="1227138"/>
          <p14:tracePt t="954" x="4981575" y="1227138"/>
          <p14:tracePt t="965" x="4968875" y="1238250"/>
          <p14:tracePt t="970" x="4945063" y="1250950"/>
          <p14:tracePt t="978" x="4932363" y="1263650"/>
          <p14:tracePt t="986" x="4919663" y="1276350"/>
          <p14:tracePt t="997" x="4894263" y="1276350"/>
          <p14:tracePt t="1010" x="4881563" y="1276350"/>
          <p14:tracePt t="1024" x="4856163" y="1289050"/>
          <p14:tracePt t="1036" x="4856163" y="1301750"/>
          <p14:tracePt t="1044" x="4843463" y="1301750"/>
          <p14:tracePt t="1052" x="4832350" y="1301750"/>
          <p14:tracePt t="1060" x="4819650" y="1301750"/>
          <p14:tracePt t="1068" x="4806950" y="1314450"/>
          <p14:tracePt t="1076" x="4781550" y="1314450"/>
          <p14:tracePt t="1084" x="4768850" y="1327150"/>
          <p14:tracePt t="1092" x="4756150" y="1327150"/>
          <p14:tracePt t="1100" x="4732338" y="1327150"/>
          <p14:tracePt t="1108" x="4719638" y="1327150"/>
          <p14:tracePt t="1115" x="4706938" y="1327150"/>
          <p14:tracePt t="1122" x="4681538" y="1327150"/>
          <p14:tracePt t="1132" x="4668838" y="1327150"/>
          <p14:tracePt t="1138" x="4656138" y="1327150"/>
          <p14:tracePt t="1146" x="4630738" y="1314450"/>
          <p14:tracePt t="1154" x="4606925" y="1301750"/>
          <p14:tracePt t="1165" x="4581525" y="1289050"/>
          <p14:tracePt t="1170" x="4556125" y="1263650"/>
          <p14:tracePt t="1178" x="4530725" y="1263650"/>
          <p14:tracePt t="1186" x="4468813" y="1238250"/>
          <p14:tracePt t="1194" x="4406900" y="1214438"/>
          <p14:tracePt t="1202" x="4330700" y="1189038"/>
          <p14:tracePt t="1210" x="4256088" y="1176338"/>
          <p14:tracePt t="1218" x="4192588" y="1163638"/>
          <p14:tracePt t="1224" x="4105275" y="1138238"/>
          <p14:tracePt t="1233" x="4030663" y="1114425"/>
          <p14:tracePt t="1240" x="3956050" y="1089025"/>
          <p14:tracePt t="1248" x="3867150" y="1063625"/>
          <p14:tracePt t="1256" x="3767138" y="1038225"/>
          <p14:tracePt t="1265" x="3679825" y="1014413"/>
          <p14:tracePt t="1272" x="3592513" y="989013"/>
          <p14:tracePt t="1282" x="3505200" y="963613"/>
          <p14:tracePt t="1288" x="3392488" y="938213"/>
          <p14:tracePt t="1296" x="3305175" y="912813"/>
          <p14:tracePt t="1304" x="3216275" y="889000"/>
          <p14:tracePt t="1315" x="3128963" y="863600"/>
          <p14:tracePt t="1320" x="3041650" y="850900"/>
          <p14:tracePt t="1328" x="2979738" y="838200"/>
          <p14:tracePt t="1333" x="2903538" y="825500"/>
          <p14:tracePt t="1342" x="2828925" y="801688"/>
          <p14:tracePt t="1350" x="2778125" y="801688"/>
          <p14:tracePt t="1358" x="2728913" y="801688"/>
          <p14:tracePt t="1365" x="2667000" y="801688"/>
          <p14:tracePt t="1374" x="2590800" y="801688"/>
          <p14:tracePt t="1382" x="2528888" y="801688"/>
          <p14:tracePt t="1390" x="2452688" y="801688"/>
          <p14:tracePt t="1398" x="2390775" y="801688"/>
          <p14:tracePt t="1406" x="2328863" y="801688"/>
          <p14:tracePt t="1417" x="2252663" y="801688"/>
          <p14:tracePt t="1422" x="2165350" y="801688"/>
          <p14:tracePt t="1432" x="2103438" y="801688"/>
          <p14:tracePt t="1436" x="2027238" y="812800"/>
          <p14:tracePt t="1444" x="1965325" y="812800"/>
          <p14:tracePt t="1452" x="1890713" y="812800"/>
          <p14:tracePt t="1460" x="1827213" y="812800"/>
          <p14:tracePt t="1468" x="1752600" y="812800"/>
          <p14:tracePt t="1476" x="1677988" y="801688"/>
          <p14:tracePt t="1484" x="1614488" y="801688"/>
          <p14:tracePt t="1492" x="1552575" y="801688"/>
          <p14:tracePt t="1500" x="1476375" y="801688"/>
          <p14:tracePt t="1508" x="1401763" y="812800"/>
          <p14:tracePt t="1516" x="1339850" y="838200"/>
          <p14:tracePt t="1524" x="1263650" y="863600"/>
          <p14:tracePt t="1532" x="1189038" y="889000"/>
          <p14:tracePt t="1542" x="1139825" y="912813"/>
          <p14:tracePt t="1547" x="1063625" y="938213"/>
          <p14:tracePt t="1554" x="1027113" y="950913"/>
          <p14:tracePt t="1565" x="1001713" y="963613"/>
          <p14:tracePt t="1570" x="976313" y="989013"/>
          <p14:tracePt t="1578" x="963613" y="1001713"/>
          <p14:tracePt t="1586" x="938213" y="1014413"/>
          <p14:tracePt t="1604" x="914400" y="1038225"/>
          <p14:tracePt t="1610" x="901700" y="1063625"/>
          <p14:tracePt t="1620" x="876300" y="1089025"/>
          <p14:tracePt t="1626" x="863600" y="1114425"/>
          <p14:tracePt t="1633" x="838200" y="1150938"/>
          <p14:tracePt t="1640" x="825500" y="1189038"/>
          <p14:tracePt t="1648" x="814388" y="1214438"/>
          <p14:tracePt t="1656" x="814388" y="1263650"/>
          <p14:tracePt t="1665" x="814388" y="1301750"/>
          <p14:tracePt t="1672" x="814388" y="1327150"/>
          <p14:tracePt t="1682" x="814388" y="1363663"/>
          <p14:tracePt t="1688" x="838200" y="1401763"/>
          <p14:tracePt t="1696" x="850900" y="1439863"/>
          <p14:tracePt t="1706" x="876300" y="1463675"/>
          <p14:tracePt t="1713" x="901700" y="1476375"/>
          <p14:tracePt t="1720" x="925513" y="1501775"/>
          <p14:tracePt t="1728" x="976313" y="1527175"/>
          <p14:tracePt t="1737" x="1050925" y="1539875"/>
          <p14:tracePt t="1744" x="1139825" y="1589088"/>
          <p14:tracePt t="1750" x="1227138" y="1627188"/>
          <p14:tracePt t="1758" x="1314450" y="1652588"/>
          <p14:tracePt t="1765" x="1401763" y="1676400"/>
          <p14:tracePt t="1774" x="1489075" y="1701800"/>
          <p14:tracePt t="1782" x="1601788" y="1727200"/>
          <p14:tracePt t="1790" x="1689100" y="1752600"/>
          <p14:tracePt t="1798" x="1790700" y="1776413"/>
          <p14:tracePt t="1808" x="1852613" y="1776413"/>
          <p14:tracePt t="1815" x="1927225" y="1801813"/>
          <p14:tracePt t="1822" x="2003425" y="1801813"/>
          <p14:tracePt t="1832" x="2065338" y="1801813"/>
          <p14:tracePt t="1838" x="2127250" y="1801813"/>
          <p14:tracePt t="1847" x="2203450" y="1827213"/>
          <p14:tracePt t="1854" x="2290763" y="1839913"/>
          <p14:tracePt t="1860" x="2378075" y="1865313"/>
          <p14:tracePt t="1868" x="2465388" y="1889125"/>
          <p14:tracePt t="1876" x="2554288" y="1914525"/>
          <p14:tracePt t="1883" x="2641600" y="1939925"/>
          <p14:tracePt t="1892" x="2716213" y="1939925"/>
          <p14:tracePt t="1900" x="2803525" y="1965325"/>
          <p14:tracePt t="1908" x="2867025" y="1978025"/>
          <p14:tracePt t="1915" x="2941638" y="1989138"/>
          <p14:tracePt t="1924" x="3003550" y="1989138"/>
          <p14:tracePt t="1932" x="3079750" y="1989138"/>
          <p14:tracePt t="1940" x="3128963" y="1989138"/>
          <p14:tracePt t="1948" x="3205163" y="2001838"/>
          <p14:tracePt t="1956" x="3254375" y="2001838"/>
          <p14:tracePt t="1965" x="3305175" y="2014538"/>
          <p14:tracePt t="1972" x="3367088" y="2014538"/>
          <p14:tracePt t="1982" x="3441700" y="2014538"/>
          <p14:tracePt t="1988" x="3517900" y="2027238"/>
          <p14:tracePt t="1994" x="3579813" y="2039938"/>
          <p14:tracePt t="2002" x="3654425" y="2052638"/>
          <p14:tracePt t="2010" x="3717925" y="2052638"/>
          <p14:tracePt t="2018" x="3792538" y="2052638"/>
          <p14:tracePt t="2026" x="3843338" y="2052638"/>
          <p14:tracePt t="2034" x="3905250" y="2052638"/>
          <p14:tracePt t="2042" x="3979863" y="2052638"/>
          <p14:tracePt t="2050" x="4043363" y="2052638"/>
          <p14:tracePt t="2058" x="4117975" y="2039938"/>
          <p14:tracePt t="2065" x="4205288" y="2027238"/>
          <p14:tracePt t="2074" x="4294188" y="2001838"/>
          <p14:tracePt t="2082" x="4356100" y="1989138"/>
          <p14:tracePt t="2090" x="4430713" y="1965325"/>
          <p14:tracePt t="2098" x="4506913" y="1939925"/>
          <p14:tracePt t="2106" x="4543425" y="1939925"/>
          <p14:tracePt t="2115" x="4556125" y="1927225"/>
          <p14:tracePt t="2120" x="4581525" y="1914525"/>
          <p14:tracePt t="2128" x="4594225" y="1889125"/>
          <p14:tracePt t="2136" x="4606925" y="1876425"/>
          <p14:tracePt t="2147" x="4606925" y="1852613"/>
          <p14:tracePt t="2165" x="4619625" y="1839913"/>
          <p14:tracePt t="2170" x="4619625" y="1814513"/>
          <p14:tracePt t="2178" x="4630738" y="1801813"/>
          <p14:tracePt t="2186" x="4630738" y="1789113"/>
          <p14:tracePt t="2194" x="4630738" y="1765300"/>
          <p14:tracePt t="2202" x="4643438" y="1752600"/>
          <p14:tracePt t="2210" x="4656138" y="1727200"/>
          <p14:tracePt t="2219" x="4656138" y="1701800"/>
          <p14:tracePt t="2226" x="4668838" y="1676400"/>
          <p14:tracePt t="2234" x="4668838" y="1663700"/>
          <p14:tracePt t="2242" x="4668838" y="1652588"/>
          <p14:tracePt t="2250" x="4668838" y="1614488"/>
          <p14:tracePt t="2258" x="4668838" y="1601788"/>
          <p14:tracePt t="2269" x="4668838" y="1589088"/>
          <p14:tracePt t="2274" x="4668838" y="1576388"/>
          <p14:tracePt t="2284" x="4668838" y="1552575"/>
          <p14:tracePt t="2292" x="4668838" y="1539875"/>
          <p14:tracePt t="2300" x="4668838" y="1514475"/>
          <p14:tracePt t="2308" x="4656138" y="1489075"/>
          <p14:tracePt t="2317" x="4643438" y="1476375"/>
          <p14:tracePt t="2324" x="4619625" y="1463675"/>
          <p14:tracePt t="2332" x="4619625" y="1439863"/>
          <p14:tracePt t="2340" x="4594225" y="1427163"/>
          <p14:tracePt t="2348" x="4581525" y="1401763"/>
          <p14:tracePt t="2356" x="4556125" y="1389063"/>
          <p14:tracePt t="2365" x="4530725" y="1363663"/>
          <p14:tracePt t="2372" x="4506913" y="1350963"/>
          <p14:tracePt t="2378" x="4468813" y="1327150"/>
          <p14:tracePt t="2386" x="4430713" y="1314450"/>
          <p14:tracePt t="2394" x="4406900" y="1289050"/>
          <p14:tracePt t="2402" x="4381500" y="1276350"/>
          <p14:tracePt t="2410" x="4368800" y="1250950"/>
          <p14:tracePt t="2418" x="4343400" y="1250950"/>
          <p14:tracePt t="2426" x="4330700" y="1227138"/>
          <p14:tracePt t="2433" x="4305300" y="1227138"/>
          <p14:tracePt t="2442" x="4294188" y="1201738"/>
          <p14:tracePt t="2450" x="4268788" y="1189038"/>
          <p14:tracePt t="2458" x="4243388" y="1176338"/>
          <p14:tracePt t="2465" x="4217988" y="1176338"/>
          <p14:tracePt t="2474" x="4192588" y="1163638"/>
          <p14:tracePt t="2482" x="4168775" y="1163638"/>
          <p14:tracePt t="2488" x="4143375" y="1163638"/>
          <p14:tracePt t="2496" x="4117975" y="1163638"/>
          <p14:tracePt t="2504" x="4105275" y="1150938"/>
          <p14:tracePt t="2515" x="4068763" y="1150938"/>
          <p14:tracePt t="2520" x="4043363" y="1150938"/>
          <p14:tracePt t="2528" x="4005263" y="1138238"/>
          <p14:tracePt t="2536" x="3979863" y="1138238"/>
          <p14:tracePt t="2544" x="3943350" y="1138238"/>
          <p14:tracePt t="2552" x="3905250" y="1125538"/>
          <p14:tracePt t="2560" x="3879850" y="1125538"/>
          <p14:tracePt t="2568" x="3830638" y="1125538"/>
          <p14:tracePt t="2576" x="3792538" y="1114425"/>
          <p14:tracePt t="2582" x="3756025" y="1114425"/>
          <p14:tracePt t="2590" x="3717925" y="1101725"/>
          <p14:tracePt t="2598" x="3667125" y="1101725"/>
          <p14:tracePt t="2606" x="3630613" y="1089025"/>
          <p14:tracePt t="2615" x="3592513" y="1076325"/>
          <p14:tracePt t="2622" x="3567113" y="1076325"/>
          <p14:tracePt t="2631" x="3554413" y="1076325"/>
          <p14:tracePt t="2638" x="3530600" y="1076325"/>
          <p14:tracePt t="2646" x="3517900" y="1076325"/>
          <p14:tracePt t="2654" x="3505200" y="1076325"/>
          <p14:tracePt t="3121" x="3517900" y="1076325"/>
          <p14:tracePt t="3133" x="3530600" y="1076325"/>
          <p14:tracePt t="3137" x="3541713" y="1076325"/>
          <p14:tracePt t="3144" x="3554413" y="1076325"/>
          <p14:tracePt t="3160" x="3567113" y="1076325"/>
          <p14:tracePt t="3303" x="3579813" y="1076325"/>
          <p14:tracePt t="3315" x="3592513" y="1076325"/>
          <p14:tracePt t="3324" x="3605213" y="1076325"/>
          <p14:tracePt t="3330" x="3667125" y="1063625"/>
          <p14:tracePt t="3338" x="3743325" y="1038225"/>
          <p14:tracePt t="3344" x="3830638" y="1014413"/>
          <p14:tracePt t="3352" x="3917950" y="989013"/>
          <p14:tracePt t="3360" x="4017963" y="963613"/>
          <p14:tracePt t="3368" x="4117975" y="938213"/>
          <p14:tracePt t="3376" x="4230688" y="912813"/>
          <p14:tracePt t="3383" x="4330700" y="863600"/>
          <p14:tracePt t="3392" x="4418013" y="838200"/>
          <p14:tracePt t="3399" x="4506913" y="801688"/>
          <p14:tracePt t="3408" x="4581525" y="776288"/>
          <p14:tracePt t="3416" x="4656138" y="750888"/>
          <p14:tracePt t="3424" x="4732338" y="738188"/>
          <p14:tracePt t="3432" x="4794250" y="712788"/>
          <p14:tracePt t="3440" x="4868863" y="688975"/>
          <p14:tracePt t="3448" x="4945063" y="663575"/>
          <p14:tracePt t="3454" x="5019675" y="638175"/>
          <p14:tracePt t="3463" x="5081588" y="612775"/>
          <p14:tracePt t="3470" x="5145088" y="588963"/>
          <p14:tracePt t="3478" x="5219700" y="563563"/>
          <p14:tracePt t="42842" x="7761288" y="588963"/>
          <p14:tracePt t="42848" x="7785100" y="663575"/>
          <p14:tracePt t="42856" x="7797800" y="763588"/>
          <p14:tracePt t="42863" x="7835900" y="889000"/>
          <p14:tracePt t="42872" x="7897813" y="1014413"/>
          <p14:tracePt t="42880" x="7986713" y="1163638"/>
          <p14:tracePt t="42888" x="8061325" y="1327150"/>
          <p14:tracePt t="42896" x="8148638" y="1463675"/>
          <p14:tracePt t="42904" x="8223250" y="1589088"/>
          <p14:tracePt t="42914" x="8312150" y="1727200"/>
          <p14:tracePt t="42920" x="8399463" y="1865313"/>
          <p14:tracePt t="42930" x="8486775" y="2027238"/>
          <p14:tracePt t="42936" x="8586788" y="2190750"/>
          <p14:tracePt t="42944" x="8712200" y="2427288"/>
          <p14:tracePt t="42950" x="8886825" y="2640013"/>
          <p14:tracePt t="42958" x="9075738" y="2765425"/>
          <p14:tracePt t="42965" x="9250363" y="2903538"/>
          <p14:tracePt t="42974" x="9375775" y="3016250"/>
          <p14:tracePt t="42981" x="9475788" y="3103563"/>
          <p14:tracePt t="43015" x="9913938" y="3390900"/>
          <p14:tracePt t="43022" x="10001250" y="3441700"/>
          <p14:tracePt t="43030" x="10113963" y="3490913"/>
          <p14:tracePt t="43038" x="10201275" y="3541713"/>
          <p14:tracePt t="43046" x="10288588" y="3567113"/>
          <p14:tracePt t="43054" x="10364788" y="3590925"/>
          <p14:tracePt t="43063" x="10414000" y="3616325"/>
          <p14:tracePt t="43068" x="10439400" y="3629025"/>
          <p14:tracePt t="43077" x="10452100" y="3629025"/>
          <p14:tracePt t="43194" x="10426700" y="3629025"/>
          <p14:tracePt t="43202" x="10401300" y="3629025"/>
          <p14:tracePt t="43211" x="10352088" y="3629025"/>
          <p14:tracePt t="43218" x="10301288" y="3629025"/>
          <p14:tracePt t="43226" x="10252075" y="3629025"/>
          <p14:tracePt t="43234" x="10201275" y="3629025"/>
          <p14:tracePt t="43242" x="10164763" y="3629025"/>
          <p14:tracePt t="43250" x="10113963" y="3629025"/>
          <p14:tracePt t="43258" x="10075863" y="3629025"/>
          <p14:tracePt t="43266" x="10052050" y="3629025"/>
          <p14:tracePt t="43272" x="10013950" y="3629025"/>
          <p14:tracePt t="43280" x="10001250" y="3616325"/>
          <p14:tracePt t="43288" x="9988550" y="3616325"/>
          <p14:tracePt t="43296" x="9975850" y="3616325"/>
          <p14:tracePt t="43304" x="9975850" y="3603625"/>
          <p14:tracePt t="43313" x="9963150" y="3590925"/>
          <p14:tracePt t="43320" x="9963150" y="3567113"/>
          <p14:tracePt t="43330" x="9963150" y="3554413"/>
          <p14:tracePt t="43336" x="9952038" y="3541713"/>
          <p14:tracePt t="43344" x="9952038" y="3529013"/>
          <p14:tracePt t="43352" x="9952038" y="3503613"/>
          <p14:tracePt t="43363" x="9952038" y="3490913"/>
          <p14:tracePt t="43368" x="9952038" y="3479800"/>
          <p14:tracePt t="43374" x="9952038" y="3467100"/>
          <p14:tracePt t="43382" x="9952038" y="3454400"/>
          <p14:tracePt t="43390" x="9939338" y="3441700"/>
          <p14:tracePt t="43398" x="9939338" y="3416300"/>
          <p14:tracePt t="43406" x="9926638" y="3403600"/>
          <p14:tracePt t="43413" x="9926638" y="3390900"/>
          <p14:tracePt t="43422" x="9913938" y="3378200"/>
          <p14:tracePt t="43433" x="9901238" y="3367088"/>
          <p14:tracePt t="43438" x="9888538" y="3354388"/>
          <p14:tracePt t="43446" x="9863138" y="3341688"/>
          <p14:tracePt t="43454" x="9852025" y="3316288"/>
          <p14:tracePt t="43463" x="9801225" y="3303588"/>
          <p14:tracePt t="43470" x="9726613" y="3290888"/>
          <p14:tracePt t="43477" x="9650413" y="3278188"/>
          <p14:tracePt t="43484" x="9588500" y="3278188"/>
          <p14:tracePt t="43493" x="9525000" y="3267075"/>
          <p14:tracePt t="43500" x="9463088" y="3254375"/>
          <p14:tracePt t="43508" x="9388475" y="3241675"/>
          <p14:tracePt t="43516" x="9324975" y="3241675"/>
          <p14:tracePt t="43524" x="9275763" y="3241675"/>
          <p14:tracePt t="43532" x="9199563" y="3241675"/>
          <p14:tracePt t="43540" x="9163050" y="3241675"/>
          <p14:tracePt t="43548" x="9150350" y="3241675"/>
          <p14:tracePt t="43556" x="9124950" y="3254375"/>
          <p14:tracePt t="43563" x="9124950" y="3267075"/>
          <p14:tracePt t="43572" x="9112250" y="3267075"/>
          <p14:tracePt t="43578" x="9099550" y="3278188"/>
          <p14:tracePt t="43586" x="9088438" y="3290888"/>
          <p14:tracePt t="43594" x="9063038" y="3303588"/>
          <p14:tracePt t="43602" x="9050338" y="3316288"/>
          <p14:tracePt t="43613" x="9024938" y="3341688"/>
          <p14:tracePt t="43618" x="8999538" y="3354388"/>
          <p14:tracePt t="43626" x="8986838" y="3367088"/>
          <p14:tracePt t="43634" x="8963025" y="3378200"/>
          <p14:tracePt t="43642" x="8950325" y="3403600"/>
          <p14:tracePt t="43650" x="8937625" y="3403600"/>
          <p14:tracePt t="43658" x="8912225" y="3429000"/>
          <p14:tracePt t="43667" x="8899525" y="3441700"/>
          <p14:tracePt t="43674" x="8874125" y="3467100"/>
          <p14:tracePt t="43680" x="8863013" y="3479800"/>
          <p14:tracePt t="43688" x="8850313" y="3490913"/>
          <p14:tracePt t="43696" x="8824913" y="3516313"/>
          <p14:tracePt t="43704" x="8812213" y="3529013"/>
          <p14:tracePt t="43715" x="8786813" y="3554413"/>
          <p14:tracePt t="43720" x="8774113" y="3567113"/>
          <p14:tracePt t="43730" x="8750300" y="3579813"/>
          <p14:tracePt t="43736" x="8737600" y="3616325"/>
          <p14:tracePt t="43744" x="8712200" y="3641725"/>
          <p14:tracePt t="43752" x="8699500" y="3692525"/>
          <p14:tracePt t="43764" x="8674100" y="3729038"/>
          <p14:tracePt t="43768" x="8650288" y="3792538"/>
          <p14:tracePt t="43777" x="8650288" y="3816350"/>
          <p14:tracePt t="43785" x="8637588" y="3841750"/>
          <p14:tracePt t="43790" x="8637588" y="3879850"/>
          <p14:tracePt t="43798" x="8637588" y="3892550"/>
          <p14:tracePt t="43806" x="8637588" y="3905250"/>
          <p14:tracePt t="43813" x="8637588" y="3929063"/>
          <p14:tracePt t="43822" x="8650288" y="3941763"/>
          <p14:tracePt t="43830" x="8661400" y="3954463"/>
          <p14:tracePt t="43838" x="8674100" y="3979863"/>
          <p14:tracePt t="43846" x="8686800" y="3992563"/>
          <p14:tracePt t="43854" x="8712200" y="4017963"/>
          <p14:tracePt t="43863" x="8724900" y="4029075"/>
          <p14:tracePt t="43870" x="8750300" y="4041775"/>
          <p14:tracePt t="43880" x="8763000" y="4067175"/>
          <p14:tracePt t="43884" x="8786813" y="4079875"/>
          <p14:tracePt t="43892" x="8799513" y="4105275"/>
          <p14:tracePt t="43900" x="8812213" y="4117975"/>
          <p14:tracePt t="43908" x="8837613" y="4129088"/>
          <p14:tracePt t="43916" x="8850313" y="4154488"/>
          <p14:tracePt t="43924" x="8874125" y="4167188"/>
          <p14:tracePt t="43932" x="8886825" y="4192588"/>
          <p14:tracePt t="43940" x="8912225" y="4205288"/>
          <p14:tracePt t="43948" x="8924925" y="4230688"/>
          <p14:tracePt t="43956" x="8937625" y="4230688"/>
          <p14:tracePt t="43963" x="8950325" y="4254500"/>
          <p14:tracePt t="43972" x="8963025" y="4254500"/>
          <p14:tracePt t="43980" x="8986838" y="4267200"/>
          <p14:tracePt t="43986" x="8999538" y="4267200"/>
          <p14:tracePt t="43994" x="9012238" y="4279900"/>
          <p14:tracePt t="44015" x="9050338" y="4279900"/>
          <p14:tracePt t="44018" x="9063038" y="4279900"/>
          <p14:tracePt t="44027" x="9088438" y="4279900"/>
          <p14:tracePt t="44034" x="9099550" y="4279900"/>
          <p14:tracePt t="44042" x="9112250" y="4279900"/>
          <p14:tracePt t="44050" x="9124950" y="4279900"/>
          <p14:tracePt t="44058" x="9150350" y="4279900"/>
          <p14:tracePt t="44066" x="9163050" y="4279900"/>
          <p14:tracePt t="44074" x="9175750" y="4279900"/>
          <p14:tracePt t="44082" x="9199563" y="4279900"/>
          <p14:tracePt t="44088" x="9224963" y="4279900"/>
          <p14:tracePt t="44096" x="9237663" y="4279900"/>
          <p14:tracePt t="44104" x="9263063" y="4279900"/>
          <p14:tracePt t="44113" x="9288463" y="4279900"/>
          <p14:tracePt t="44120" x="9350375" y="4267200"/>
          <p14:tracePt t="44130" x="9388475" y="4241800"/>
          <p14:tracePt t="44136" x="9437688" y="4230688"/>
          <p14:tracePt t="44144" x="9475788" y="4205288"/>
          <p14:tracePt t="44152" x="9501188" y="4192588"/>
          <p14:tracePt t="44163" x="9513888" y="4167188"/>
          <p14:tracePt t="44168" x="9537700" y="4154488"/>
          <p14:tracePt t="44177" x="9550400" y="4129088"/>
          <p14:tracePt t="44184" x="9575800" y="4117975"/>
          <p14:tracePt t="44192" x="9588500" y="4092575"/>
          <p14:tracePt t="44198" x="9601200" y="4079875"/>
          <p14:tracePt t="44206" x="9613900" y="4067175"/>
          <p14:tracePt t="44213" x="9626600" y="4041775"/>
          <p14:tracePt t="44222" x="9637713" y="4029075"/>
          <p14:tracePt t="44230" x="9663113" y="4005263"/>
          <p14:tracePt t="44238" x="9663113" y="3992563"/>
          <p14:tracePt t="44246" x="9663113" y="3979863"/>
          <p14:tracePt t="44254" x="9675813" y="3954463"/>
          <p14:tracePt t="44263" x="9675813" y="3929063"/>
          <p14:tracePt t="44270" x="9675813" y="3892550"/>
          <p14:tracePt t="44280" x="9675813" y="3867150"/>
          <p14:tracePt t="44286" x="9675813" y="3854450"/>
          <p14:tracePt t="44294" x="9675813" y="3829050"/>
          <p14:tracePt t="44300" x="9675813" y="3803650"/>
          <p14:tracePt t="44308" x="9675813" y="3792538"/>
          <p14:tracePt t="44316" x="9675813" y="3779838"/>
          <p14:tracePt t="44324" x="9688513" y="3767138"/>
          <p14:tracePt t="44332" x="9688513" y="3741738"/>
          <p14:tracePt t="44340" x="9688513" y="3729038"/>
          <p14:tracePt t="44348" x="9688513" y="3716338"/>
          <p14:tracePt t="44356" x="9688513" y="3692525"/>
          <p14:tracePt t="44363" x="9688513" y="3679825"/>
          <p14:tracePt t="44372" x="9688513" y="3654425"/>
          <p14:tracePt t="44381" x="9688513" y="3629025"/>
          <p14:tracePt t="44388" x="9701213" y="3603625"/>
          <p14:tracePt t="44396" x="9701213" y="3590925"/>
          <p14:tracePt t="44404" x="9701213" y="3579813"/>
          <p14:tracePt t="44413" x="9701213" y="3567113"/>
          <p14:tracePt t="44418" x="9701213" y="3541713"/>
          <p14:tracePt t="44426" x="9701213" y="3516313"/>
          <p14:tracePt t="44434" x="9675813" y="3503613"/>
          <p14:tracePt t="44442" x="9675813" y="3479800"/>
          <p14:tracePt t="44450" x="9650413" y="3467100"/>
          <p14:tracePt t="44458" x="9637713" y="3441700"/>
          <p14:tracePt t="44466" x="9613900" y="3429000"/>
          <p14:tracePt t="44474" x="9601200" y="3416300"/>
          <p14:tracePt t="44481" x="9575800" y="3390900"/>
          <p14:tracePt t="44490" x="9563100" y="3378200"/>
          <p14:tracePt t="44498" x="9550400" y="3354388"/>
          <p14:tracePt t="44506" x="9525000" y="3354388"/>
          <p14:tracePt t="44513" x="9513888" y="3341688"/>
          <p14:tracePt t="44520" x="9488488" y="3316288"/>
          <p14:tracePt t="44530" x="9475788" y="3316288"/>
          <p14:tracePt t="44536" x="9463088" y="3303588"/>
          <p14:tracePt t="44544" x="9424988" y="3290888"/>
          <p14:tracePt t="44552" x="9401175" y="3290888"/>
          <p14:tracePt t="44564" x="9388475" y="3290888"/>
          <p14:tracePt t="44568" x="9363075" y="3290888"/>
          <p14:tracePt t="44576" x="9337675" y="3290888"/>
          <p14:tracePt t="44584" x="9288463" y="3290888"/>
          <p14:tracePt t="44592" x="9250363" y="3290888"/>
          <p14:tracePt t="44600" x="9212263" y="3290888"/>
          <p14:tracePt t="44606" x="9175750" y="3303588"/>
          <p14:tracePt t="44614" x="9150350" y="3316288"/>
          <p14:tracePt t="44622" x="9137650" y="3328988"/>
          <p14:tracePt t="44631" x="9112250" y="3341688"/>
          <p14:tracePt t="44638" x="9099550" y="3341688"/>
          <p14:tracePt t="44646" x="9088438" y="3367088"/>
          <p14:tracePt t="44654" x="9063038" y="3378200"/>
          <p14:tracePt t="44663" x="9050338" y="3403600"/>
          <p14:tracePt t="44670" x="9024938" y="3416300"/>
          <p14:tracePt t="44678" x="9012238" y="3441700"/>
          <p14:tracePt t="44686" x="8986838" y="3454400"/>
          <p14:tracePt t="44694" x="8975725" y="3490913"/>
          <p14:tracePt t="44702" x="8950325" y="3516313"/>
          <p14:tracePt t="44713" x="8937625" y="3554413"/>
          <p14:tracePt t="44715" x="8912225" y="3590925"/>
          <p14:tracePt t="44724" x="8899525" y="3616325"/>
          <p14:tracePt t="44731" x="8874125" y="3641725"/>
          <p14:tracePt t="44740" x="8863013" y="3654425"/>
          <p14:tracePt t="44748" x="8850313" y="3667125"/>
          <p14:tracePt t="44756" x="8824913" y="3692525"/>
          <p14:tracePt t="44763" x="8812213" y="3703638"/>
          <p14:tracePt t="44772" x="8812213" y="3716338"/>
          <p14:tracePt t="44780" x="8812213" y="3741738"/>
          <p14:tracePt t="44788" x="8812213" y="3754438"/>
          <p14:tracePt t="44796" x="8812213" y="3767138"/>
          <p14:tracePt t="44804" x="8812213" y="3803650"/>
          <p14:tracePt t="44813" x="8824913" y="3816350"/>
          <p14:tracePt t="44818" x="8837613" y="3829050"/>
          <p14:tracePt t="44827" x="8850313" y="3854450"/>
          <p14:tracePt t="44834" x="8863013" y="3867150"/>
          <p14:tracePt t="44842" x="8874125" y="3892550"/>
          <p14:tracePt t="44850" x="8899525" y="3905250"/>
          <p14:tracePt t="44858" x="8912225" y="3916363"/>
          <p14:tracePt t="44865" x="8924925" y="3941763"/>
          <p14:tracePt t="44874" x="8950325" y="3954463"/>
          <p14:tracePt t="44882" x="8963025" y="3979863"/>
          <p14:tracePt t="44890" x="8986838" y="3992563"/>
          <p14:tracePt t="44898" x="9012238" y="4005263"/>
          <p14:tracePt t="44906" x="9037638" y="4017963"/>
          <p14:tracePt t="44913" x="9063038" y="4041775"/>
          <p14:tracePt t="44920" x="9099550" y="4054475"/>
          <p14:tracePt t="44930" x="9150350" y="4067175"/>
          <p14:tracePt t="44936" x="9175750" y="4079875"/>
          <p14:tracePt t="44944" x="9224963" y="4105275"/>
          <p14:tracePt t="44952" x="9275763" y="4117975"/>
          <p14:tracePt t="44963" x="9337675" y="4117975"/>
          <p14:tracePt t="44968" x="9401175" y="4117975"/>
          <p14:tracePt t="44976" x="9475788" y="4129088"/>
          <p14:tracePt t="44984" x="9513888" y="4141788"/>
          <p14:tracePt t="45012" x="9613900" y="4154488"/>
          <p14:tracePt t="45016" x="9650413" y="4154488"/>
          <p14:tracePt t="45024" x="9675813" y="4154488"/>
          <p14:tracePt t="45032" x="9688513" y="4154488"/>
          <p14:tracePt t="45038" x="9701213" y="4154488"/>
          <p14:tracePt t="45046" x="9726613" y="4129088"/>
          <p14:tracePt t="45054" x="9739313" y="4117975"/>
          <p14:tracePt t="45063" x="9763125" y="4092575"/>
          <p14:tracePt t="45070" x="9775825" y="4079875"/>
          <p14:tracePt t="45083" x="9801225" y="4054475"/>
          <p14:tracePt t="45086" x="9839325" y="4041775"/>
          <p14:tracePt t="45094" x="9863138" y="4017963"/>
          <p14:tracePt t="45102" x="9888538" y="3979863"/>
          <p14:tracePt t="45113" x="9913938" y="3967163"/>
          <p14:tracePt t="45118" x="9963150" y="3916363"/>
          <p14:tracePt t="45127" x="9988550" y="3892550"/>
          <p14:tracePt t="45131" x="10013950" y="3867150"/>
          <p14:tracePt t="45140" x="10052050" y="3841750"/>
          <p14:tracePt t="45148" x="10064750" y="3829050"/>
          <p14:tracePt t="45156" x="10088563" y="3803650"/>
          <p14:tracePt t="45163" x="10101263" y="3803650"/>
          <p14:tracePt t="45172" x="10101263" y="3792538"/>
          <p14:tracePt t="45193" x="10101263" y="3779838"/>
          <p14:tracePt t="45236" x="10101263" y="3767138"/>
          <p14:tracePt t="45368" x="10101263" y="3754438"/>
          <p14:tracePt t="45376" x="10075863" y="3754438"/>
          <p14:tracePt t="45384" x="10052050" y="3741738"/>
          <p14:tracePt t="45392" x="10001250" y="3716338"/>
          <p14:tracePt t="45400" x="9963150" y="3716338"/>
          <p14:tracePt t="45408" x="9913938" y="3692525"/>
          <p14:tracePt t="45416" x="9852025" y="3667125"/>
          <p14:tracePt t="45424" x="9813925" y="3641725"/>
          <p14:tracePt t="45431" x="9739313" y="3616325"/>
          <p14:tracePt t="45440" x="9701213" y="3603625"/>
          <p14:tracePt t="45446" x="9637713" y="3579813"/>
          <p14:tracePt t="45454" x="9601200" y="3554413"/>
          <p14:tracePt t="45464" x="9575800" y="3541713"/>
          <p14:tracePt t="45470" x="9550400" y="3516313"/>
          <p14:tracePt t="45480" x="9525000" y="3503613"/>
          <p14:tracePt t="45486" x="9513888" y="3479800"/>
          <p14:tracePt t="45494" x="9488488" y="3479800"/>
          <p14:tracePt t="45502" x="9475788" y="3467100"/>
          <p14:tracePt t="45513" x="9463088" y="3467100"/>
          <p14:tracePt t="45518" x="9450388" y="3454400"/>
          <p14:tracePt t="45534" x="9437688" y="3454400"/>
          <p14:tracePt t="45548" x="9424988" y="3454400"/>
          <p14:tracePt t="45556" x="9413875" y="3454400"/>
          <p14:tracePt t="45563" x="9401175" y="3454400"/>
          <p14:tracePt t="45584" x="9388475" y="3454400"/>
          <p14:tracePt t="45600" x="9375775" y="3454400"/>
          <p14:tracePt t="45879" x="9375775" y="3441700"/>
          <p14:tracePt t="45899" x="9375775" y="3429000"/>
          <p14:tracePt t="45922" x="9375775" y="3416300"/>
          <p14:tracePt t="45930" x="9375775" y="3403600"/>
          <p14:tracePt t="45938" x="9375775" y="3390900"/>
          <p14:tracePt t="45946" x="9375775" y="3378200"/>
          <p14:tracePt t="45954" x="9375775" y="3367088"/>
          <p14:tracePt t="45963" x="9375775" y="3341688"/>
          <p14:tracePt t="45970" x="9375775" y="3328988"/>
          <p14:tracePt t="45980" x="9375775" y="3316288"/>
          <p14:tracePt t="45986" x="9375775" y="3303588"/>
          <p14:tracePt t="46015" x="9375775" y="3290888"/>
          <p14:tracePt t="46134" x="9375775" y="3303588"/>
          <p14:tracePt t="46142" x="9363075" y="3316288"/>
          <p14:tracePt t="46150" x="9337675" y="3341688"/>
          <p14:tracePt t="46158" x="9324975" y="3354388"/>
          <p14:tracePt t="46166" x="9312275" y="3378200"/>
          <p14:tracePt t="46174" x="9301163" y="3378200"/>
          <p14:tracePt t="46184" x="9301163" y="3390900"/>
          <p14:tracePt t="46190" x="9288463" y="3403600"/>
          <p14:tracePt t="46197" x="9288463" y="3416300"/>
          <p14:tracePt t="46206" x="9275763" y="3416300"/>
          <p14:tracePt t="46214" x="9275763" y="3429000"/>
          <p14:tracePt t="46222" x="9263063" y="3429000"/>
          <p14:tracePt t="46230" x="9250363" y="3441700"/>
          <p14:tracePt t="46236" x="9250363" y="3454400"/>
          <p14:tracePt t="46246" x="9224963" y="3467100"/>
          <p14:tracePt t="46260" x="9212263" y="3479800"/>
          <p14:tracePt t="46276" x="9199563" y="3503613"/>
          <p14:tracePt t="46284" x="9188450" y="3503613"/>
          <p14:tracePt t="46312" x="9175750" y="3503613"/>
          <p14:tracePt t="46320" x="9175750" y="3516313"/>
          <p14:tracePt t="46334" x="9163050" y="3516313"/>
          <p14:tracePt t="46342" x="9150350" y="3529013"/>
          <p14:tracePt t="46350" x="9137650" y="3541713"/>
          <p14:tracePt t="46358" x="9124950" y="3541713"/>
          <p14:tracePt t="46374" x="9112250" y="3554413"/>
          <p14:tracePt t="46382" x="9099550" y="3554413"/>
          <p14:tracePt t="46390" x="9099550" y="3567113"/>
          <p14:tracePt t="46480" x="9099550" y="3579813"/>
          <p14:tracePt t="46528" x="9112250" y="3579813"/>
          <p14:tracePt t="46536" x="9137650" y="3567113"/>
          <p14:tracePt t="46544" x="9150350" y="3554413"/>
          <p14:tracePt t="46552" x="9163050" y="3541713"/>
          <p14:tracePt t="46563" x="9188450" y="3529013"/>
          <p14:tracePt t="46566" x="9212263" y="3516313"/>
          <p14:tracePt t="46574" x="9224963" y="3503613"/>
          <p14:tracePt t="46582" x="9250363" y="3490913"/>
          <p14:tracePt t="46590" x="9263063" y="3479800"/>
          <p14:tracePt t="46597" x="9288463" y="3467100"/>
          <p14:tracePt t="46606" x="9301163" y="3467100"/>
          <p14:tracePt t="46613" x="9301163" y="3454400"/>
          <p14:tracePt t="46622" x="9312275" y="3454400"/>
          <p14:tracePt t="47066" x="9312275" y="3441700"/>
          <p14:tracePt t="47147" x="9301163" y="3441700"/>
          <p14:tracePt t="47169" x="9301163" y="3454400"/>
          <p14:tracePt t="47180" x="9301163" y="3467100"/>
          <p14:tracePt t="47212" x="9301163" y="3479800"/>
          <p14:tracePt t="47228" x="9312275" y="3490913"/>
          <p14:tracePt t="47236" x="9324975" y="3490913"/>
          <p14:tracePt t="47246" x="9350375" y="3490913"/>
          <p14:tracePt t="47252" x="9363075" y="3503613"/>
          <p14:tracePt t="47262" x="9375775" y="3516313"/>
          <p14:tracePt t="47270" x="9401175" y="3516313"/>
          <p14:tracePt t="47280" x="9413875" y="3516313"/>
          <p14:tracePt t="47286" x="9424988" y="3516313"/>
          <p14:tracePt t="47296" x="9450388" y="3516313"/>
          <p14:tracePt t="47436" x="9450388" y="3529013"/>
          <p14:tracePt t="47460" x="9424988" y="3529013"/>
          <p14:tracePt t="47468" x="9413875" y="3529013"/>
          <p14:tracePt t="47477" x="9388475" y="3541713"/>
          <p14:tracePt t="47482" x="9375775" y="3541713"/>
          <p14:tracePt t="47490" x="9363075" y="3541713"/>
          <p14:tracePt t="47497" x="9350375" y="3541713"/>
          <p14:tracePt t="47506" x="9337675" y="3554413"/>
          <p14:tracePt t="47514" x="9324975" y="3554413"/>
          <p14:tracePt t="47522" x="9301163" y="3554413"/>
          <p14:tracePt t="47530" x="9288463" y="3554413"/>
          <p14:tracePt t="47538" x="9275763" y="3554413"/>
          <p14:tracePt t="47546" x="9250363" y="3541713"/>
          <p14:tracePt t="47562" x="9237663" y="3541713"/>
          <p14:tracePt t="47570" x="9212263" y="3529013"/>
          <p14:tracePt t="47578" x="9199563" y="3529013"/>
          <p14:tracePt t="47586" x="9188450" y="3529013"/>
          <p14:tracePt t="47592" x="9175750" y="3516313"/>
          <p14:tracePt t="47608" x="9163050" y="3516313"/>
          <p14:tracePt t="47616" x="9150350" y="3516313"/>
          <p14:tracePt t="47636" x="9137650" y="3516313"/>
          <p14:tracePt t="47656" x="9124950" y="3503613"/>
          <p14:tracePt t="47677" x="9112250" y="3503613"/>
          <p14:tracePt t="47684" x="9099550" y="3503613"/>
          <p14:tracePt t="47690" x="9088438" y="3503613"/>
          <p14:tracePt t="47698" x="9088438" y="3490913"/>
          <p14:tracePt t="47706" x="9063038" y="3479800"/>
          <p14:tracePt t="47722" x="9050338" y="3479800"/>
          <p14:tracePt t="47738" x="9024938" y="3467100"/>
          <p14:tracePt t="47754" x="9012238" y="3467100"/>
          <p14:tracePt t="47796" x="8999538" y="3467100"/>
          <p14:tracePt t="47812" x="8986838" y="3454400"/>
          <p14:tracePt t="47820" x="8975725" y="3454400"/>
          <p14:tracePt t="47828" x="8963025" y="3454400"/>
          <p14:tracePt t="47836" x="8950325" y="3454400"/>
          <p14:tracePt t="47846" x="8950325" y="3441700"/>
          <p14:tracePt t="47852" x="8937625" y="3441700"/>
          <p14:tracePt t="47863" x="8924925" y="3441700"/>
          <p14:tracePt t="47868" x="8912225" y="3441700"/>
          <p14:tracePt t="47876" x="8899525" y="3441700"/>
          <p14:tracePt t="47884" x="8886825" y="3441700"/>
          <p14:tracePt t="47892" x="8874125" y="3441700"/>
          <p14:tracePt t="47906" x="8863013" y="3441700"/>
          <p14:tracePt t="47913" x="8850313" y="3441700"/>
          <p14:tracePt t="47930" x="8837613" y="3441700"/>
          <p14:tracePt t="47938" x="8824913" y="3441700"/>
          <p14:tracePt t="47946" x="8812213" y="3441700"/>
          <p14:tracePt t="47954" x="8799513" y="3441700"/>
          <p14:tracePt t="47970" x="8774113" y="3441700"/>
          <p14:tracePt t="47986" x="8763000" y="3441700"/>
          <p14:tracePt t="47999" x="8750300" y="3441700"/>
          <p14:tracePt t="48008" x="8737600" y="3441700"/>
          <p14:tracePt t="48016" x="8724900" y="3441700"/>
          <p14:tracePt t="48026" x="8712200" y="3429000"/>
          <p14:tracePt t="48032" x="8699500" y="3429000"/>
          <p14:tracePt t="48040" x="8686800" y="3429000"/>
          <p14:tracePt t="48048" x="8674100" y="3429000"/>
          <p14:tracePt t="48056" x="8661400" y="3429000"/>
          <p14:tracePt t="48064" x="8650288" y="3429000"/>
          <p14:tracePt t="48072" x="8624888" y="3429000"/>
          <p14:tracePt t="48080" x="8612188" y="3416300"/>
          <p14:tracePt t="48088" x="8599488" y="3416300"/>
          <p14:tracePt t="48100" x="8586788" y="3416300"/>
          <p14:tracePt t="48108" x="8574088" y="3416300"/>
          <p14:tracePt t="48116" x="8561388" y="3416300"/>
          <p14:tracePt t="48132" x="8548688" y="3416300"/>
          <p14:tracePt t="48146" x="8537575" y="3403600"/>
          <p14:tracePt t="48154" x="8524875" y="3403600"/>
          <p14:tracePt t="48163" x="8512175" y="3403600"/>
          <p14:tracePt t="48170" x="8499475" y="3403600"/>
          <p14:tracePt t="48190" x="8486775" y="3403600"/>
          <p14:tracePt t="48198" x="8474075" y="3403600"/>
          <p14:tracePt t="48206" x="8461375" y="3403600"/>
          <p14:tracePt t="48214" x="8448675" y="3403600"/>
          <p14:tracePt t="48222" x="8435975" y="3403600"/>
          <p14:tracePt t="48230" x="8424863" y="3403600"/>
          <p14:tracePt t="48236" x="8412163" y="3403600"/>
          <p14:tracePt t="48248" x="8399463" y="3403600"/>
          <p14:tracePt t="48252" x="8374063" y="3403600"/>
          <p14:tracePt t="48268" x="8361363" y="3403600"/>
          <p14:tracePt t="48284" x="8335963" y="3403600"/>
          <p14:tracePt t="48300" x="8324850" y="3403600"/>
          <p14:tracePt t="48308" x="8312150" y="3403600"/>
          <p14:tracePt t="48316" x="8299450" y="3403600"/>
          <p14:tracePt t="48324" x="8286750" y="3403600"/>
          <p14:tracePt t="48332" x="8274050" y="3403600"/>
          <p14:tracePt t="48340" x="8261350" y="3403600"/>
          <p14:tracePt t="48354" x="8248650" y="3403600"/>
          <p14:tracePt t="48363" x="8235950" y="3403600"/>
          <p14:tracePt t="48370" x="8223250" y="3416300"/>
          <p14:tracePt t="48378" x="8199438" y="3416300"/>
          <p14:tracePt t="48386" x="8186738" y="3416300"/>
          <p14:tracePt t="48396" x="8174038" y="3429000"/>
          <p14:tracePt t="48402" x="8161338" y="3429000"/>
          <p14:tracePt t="48413" x="8135938" y="3429000"/>
          <p14:tracePt t="48418" x="8123238" y="3441700"/>
          <p14:tracePt t="48426" x="8110538" y="3441700"/>
          <p14:tracePt t="48434" x="8086725" y="3454400"/>
          <p14:tracePt t="48442" x="8074025" y="3454400"/>
          <p14:tracePt t="48448" x="8048625" y="3467100"/>
          <p14:tracePt t="48456" x="8035925" y="3467100"/>
          <p14:tracePt t="48463" x="8023225" y="3479800"/>
          <p14:tracePt t="48472" x="7999413" y="3479800"/>
          <p14:tracePt t="48480" x="7986713" y="3490913"/>
          <p14:tracePt t="48488" x="7974013" y="3490913"/>
          <p14:tracePt t="48496" x="7961313" y="3503613"/>
          <p14:tracePt t="48504" x="7948613" y="3503613"/>
          <p14:tracePt t="48516" x="7935913" y="3516313"/>
          <p14:tracePt t="48524" x="7923213" y="3516313"/>
          <p14:tracePt t="48540" x="7897813" y="3529013"/>
          <p14:tracePt t="48548" x="7886700" y="3541713"/>
          <p14:tracePt t="48554" x="7874000" y="3554413"/>
          <p14:tracePt t="48563" x="7848600" y="3567113"/>
          <p14:tracePt t="48570" x="7835900" y="3579813"/>
          <p14:tracePt t="48578" x="7810500" y="3590925"/>
          <p14:tracePt t="48586" x="7797800" y="3603625"/>
          <p14:tracePt t="48596" x="7785100" y="3616325"/>
          <p14:tracePt t="48602" x="7761288" y="3629025"/>
          <p14:tracePt t="48613" x="7748588" y="3654425"/>
          <p14:tracePt t="48618" x="7723188" y="3667125"/>
          <p14:tracePt t="48627" x="7710488" y="3679825"/>
          <p14:tracePt t="48634" x="7697788" y="3692525"/>
          <p14:tracePt t="48650" x="7685088" y="3703638"/>
          <p14:tracePt t="48656" x="7685088" y="3716338"/>
          <p14:tracePt t="48782" x="7685088" y="3729038"/>
          <p14:tracePt t="48862" x="7697788" y="3729038"/>
          <p14:tracePt t="48869" x="7710488" y="3729038"/>
          <p14:tracePt t="48877" x="7723188" y="3729038"/>
          <p14:tracePt t="48892" x="7723188" y="3716338"/>
          <p14:tracePt t="48900" x="7735888" y="3716338"/>
          <p14:tracePt t="48920" x="7748588" y="3703638"/>
          <p14:tracePt t="48936" x="7748588" y="3692525"/>
          <p14:tracePt t="48946" x="7748588" y="3679825"/>
          <p14:tracePt t="48952" x="7748588" y="3667125"/>
          <p14:tracePt t="48972" x="7748588" y="3654425"/>
          <p14:tracePt t="49114" x="7735888" y="3654425"/>
          <p14:tracePt t="49122" x="7710488" y="3679825"/>
          <p14:tracePt t="49130" x="7697788" y="3679825"/>
          <p14:tracePt t="49136" x="7673975" y="3703638"/>
          <p14:tracePt t="49144" x="7661275" y="3716338"/>
          <p14:tracePt t="49152" x="7648575" y="3716338"/>
          <p14:tracePt t="49163" x="7623175" y="3741738"/>
          <p14:tracePt t="49168" x="7597775" y="3754438"/>
          <p14:tracePt t="49177" x="7585075" y="3779838"/>
          <p14:tracePt t="49184" x="7561263" y="3779838"/>
          <p14:tracePt t="49192" x="7548563" y="3792538"/>
          <p14:tracePt t="49200" x="7523163" y="3803650"/>
          <p14:tracePt t="49208" x="7497763" y="3829050"/>
          <p14:tracePt t="49216" x="7485063" y="3841750"/>
          <p14:tracePt t="49224" x="7459663" y="3867150"/>
          <p14:tracePt t="49230" x="7435850" y="3879850"/>
          <p14:tracePt t="49238" x="7423150" y="3905250"/>
          <p14:tracePt t="49246" x="7397750" y="3916363"/>
          <p14:tracePt t="49254" x="7385050" y="3941763"/>
          <p14:tracePt t="49263" x="7359650" y="3954463"/>
          <p14:tracePt t="49270" x="7348538" y="3967163"/>
          <p14:tracePt t="49280" x="7335838" y="3992563"/>
          <p14:tracePt t="49286" x="7310438" y="4005263"/>
          <p14:tracePt t="49295" x="7297738" y="4029075"/>
          <p14:tracePt t="49302" x="7272338" y="4041775"/>
          <p14:tracePt t="49313" x="7259638" y="4054475"/>
          <p14:tracePt t="49318" x="7235825" y="4079875"/>
          <p14:tracePt t="49327" x="7223125" y="4092575"/>
          <p14:tracePt t="49334" x="7210425" y="4117975"/>
          <p14:tracePt t="49340" x="7210425" y="4141788"/>
          <p14:tracePt t="49348" x="7185025" y="4179888"/>
          <p14:tracePt t="49356" x="7172325" y="4217988"/>
          <p14:tracePt t="49363" x="7159625" y="4254500"/>
          <p14:tracePt t="49372" x="7159625" y="4330700"/>
          <p14:tracePt t="49381" x="7159625" y="4379913"/>
          <p14:tracePt t="49388" x="7159625" y="4430713"/>
          <p14:tracePt t="49396" x="7159625" y="4467225"/>
          <p14:tracePt t="49404" x="7159625" y="4505325"/>
          <p14:tracePt t="49413" x="7172325" y="4530725"/>
          <p14:tracePt t="49420" x="7185025" y="4554538"/>
          <p14:tracePt t="49430" x="7197725" y="4567238"/>
          <p14:tracePt t="49436" x="7210425" y="4592638"/>
          <p14:tracePt t="49442" x="7223125" y="4592638"/>
          <p14:tracePt t="49450" x="7235825" y="4618038"/>
          <p14:tracePt t="49466" x="7259638" y="4643438"/>
          <p14:tracePt t="49474" x="7272338" y="4656138"/>
          <p14:tracePt t="49486" x="7285038" y="4667250"/>
          <p14:tracePt t="49502" x="7297738" y="4667250"/>
          <p14:tracePt t="49513" x="7310438" y="4667250"/>
          <p14:tracePt t="49518" x="7310438" y="4679950"/>
          <p14:tracePt t="49527" x="7335838" y="4679950"/>
          <p14:tracePt t="49534" x="7348538" y="4679950"/>
          <p14:tracePt t="49542" x="7359650" y="4679950"/>
          <p14:tracePt t="49550" x="7385050" y="4679950"/>
          <p14:tracePt t="49558" x="7397750" y="4692650"/>
          <p14:tracePt t="49566" x="7410450" y="4705350"/>
          <p14:tracePt t="49574" x="7435850" y="4705350"/>
          <p14:tracePt t="49581" x="7448550" y="4718050"/>
          <p14:tracePt t="49588" x="7459663" y="4730750"/>
          <p14:tracePt t="49598" x="7485063" y="4730750"/>
          <p14:tracePt t="49606" x="7497763" y="4743450"/>
          <p14:tracePt t="49613" x="7523163" y="4756150"/>
          <p14:tracePt t="49630" x="7535863" y="4756150"/>
          <p14:tracePt t="49638" x="7548563" y="4768850"/>
          <p14:tracePt t="49646" x="7561263" y="4768850"/>
          <p14:tracePt t="49654" x="7585075" y="4779963"/>
          <p14:tracePt t="49664" x="7597775" y="4779963"/>
          <p14:tracePt t="49680" x="7623175" y="4779963"/>
          <p14:tracePt t="49686" x="7635875" y="4779963"/>
          <p14:tracePt t="49694" x="7648575" y="4779963"/>
          <p14:tracePt t="49702" x="7673975" y="4768850"/>
          <p14:tracePt t="49713" x="7685088" y="4756150"/>
          <p14:tracePt t="49718" x="7710488" y="4730750"/>
          <p14:tracePt t="49727" x="7723188" y="4705350"/>
          <p14:tracePt t="49734" x="7735888" y="4692650"/>
          <p14:tracePt t="49743" x="7761288" y="4667250"/>
          <p14:tracePt t="49750" x="7773988" y="4656138"/>
          <p14:tracePt t="49758" x="7785100" y="4643438"/>
          <p14:tracePt t="49766" x="7785100" y="4630738"/>
          <p14:tracePt t="49860" x="7797800" y="4643438"/>
          <p14:tracePt t="49868" x="7810500" y="4656138"/>
          <p14:tracePt t="49877" x="7823200" y="4679950"/>
          <p14:tracePt t="49884" x="7835900" y="4679950"/>
          <p14:tracePt t="49892" x="7848600" y="4705350"/>
          <p14:tracePt t="49900" x="7861300" y="4705350"/>
          <p14:tracePt t="49908" x="7886700" y="4705350"/>
          <p14:tracePt t="49916" x="7910513" y="4705350"/>
          <p14:tracePt t="49924" x="7923213" y="4692650"/>
          <p14:tracePt t="49932" x="7948613" y="4679950"/>
          <p14:tracePt t="49940" x="7974013" y="4630738"/>
          <p14:tracePt t="49948" x="8023225" y="4554538"/>
          <p14:tracePt t="49956" x="8061325" y="4492625"/>
          <p14:tracePt t="49964" x="8086725" y="4418013"/>
          <p14:tracePt t="49972" x="8110538" y="4341813"/>
          <p14:tracePt t="49980" x="8123238" y="4254500"/>
          <p14:tracePt t="49986" x="8135938" y="4205288"/>
          <p14:tracePt t="49998" x="8135938" y="4179888"/>
          <p14:tracePt t="50002" x="8123238" y="4129088"/>
          <p14:tracePt t="50011" x="8099425" y="4092575"/>
          <p14:tracePt t="50018" x="8086725" y="4079875"/>
          <p14:tracePt t="50027" x="8074025" y="4054475"/>
          <p14:tracePt t="50034" x="8048625" y="4054475"/>
          <p14:tracePt t="50042" x="8035925" y="4054475"/>
          <p14:tracePt t="50050" x="8023225" y="4054475"/>
          <p14:tracePt t="50058" x="7999413" y="4054475"/>
          <p14:tracePt t="50066" x="7986713" y="4067175"/>
          <p14:tracePt t="50074" x="7961313" y="4079875"/>
          <p14:tracePt t="50080" x="7948613" y="4105275"/>
          <p14:tracePt t="50088" x="7935913" y="4117975"/>
          <p14:tracePt t="50096" x="7910513" y="4129088"/>
          <p14:tracePt t="50104" x="7897813" y="4154488"/>
          <p14:tracePt t="50112" x="7874000" y="4167188"/>
          <p14:tracePt t="50120" x="7861300" y="4192588"/>
          <p14:tracePt t="50130" x="7835900" y="4217988"/>
          <p14:tracePt t="50136" x="7835900" y="4230688"/>
          <p14:tracePt t="50146" x="7823200" y="4254500"/>
          <p14:tracePt t="50152" x="7823200" y="4267200"/>
          <p14:tracePt t="50160" x="7823200" y="4279900"/>
          <p14:tracePt t="50168" x="7823200" y="4305300"/>
          <p14:tracePt t="50177" x="7823200" y="4330700"/>
          <p14:tracePt t="50184" x="7835900" y="4341813"/>
          <p14:tracePt t="50190" x="7861300" y="4367213"/>
          <p14:tracePt t="50198" x="7874000" y="4379913"/>
          <p14:tracePt t="50206" x="7886700" y="4392613"/>
          <p14:tracePt t="50214" x="7910513" y="4418013"/>
          <p14:tracePt t="50222" x="7923213" y="4430713"/>
          <p14:tracePt t="50230" x="7935913" y="4430713"/>
          <p14:tracePt t="50238" x="7948613" y="4430713"/>
          <p14:tracePt t="50246" x="7961313" y="4430713"/>
          <p14:tracePt t="50262" x="7974013" y="4430713"/>
          <p14:tracePt t="50270" x="7974013" y="4418013"/>
          <p14:tracePt t="50279" x="7974013" y="4405313"/>
          <p14:tracePt t="50286" x="7986713" y="4392613"/>
          <p14:tracePt t="50296" x="7986713" y="4379913"/>
          <p14:tracePt t="50314" x="7986713" y="4367213"/>
          <p14:tracePt t="50400" x="7999413" y="4367213"/>
          <p14:tracePt t="50408" x="7999413" y="4379913"/>
          <p14:tracePt t="50416" x="7999413" y="4392613"/>
          <p14:tracePt t="50432" x="7999413" y="4405313"/>
          <p14:tracePt t="50506" x="8010525" y="4405313"/>
          <p14:tracePt t="50853" x="8023225" y="4405313"/>
          <p14:tracePt t="50864" x="8023225" y="4392613"/>
          <p14:tracePt t="50880" x="8023225" y="4292600"/>
          <p14:tracePt t="50881" x="8023225" y="4230688"/>
          <p14:tracePt t="50890" x="8023225" y="4179888"/>
          <p14:tracePt t="50898" x="8023225" y="4154488"/>
          <p14:tracePt t="50906" x="8010525" y="4129088"/>
          <p14:tracePt t="50914" x="7999413" y="4105275"/>
          <p14:tracePt t="50922" x="7986713" y="4092575"/>
          <p14:tracePt t="50930" x="7974013" y="4079875"/>
          <p14:tracePt t="50938" x="7961313" y="4054475"/>
          <p14:tracePt t="50946" x="7948613" y="4041775"/>
          <p14:tracePt t="50954" x="7935913" y="4041775"/>
          <p14:tracePt t="50963" x="7923213" y="4041775"/>
          <p14:tracePt t="50970" x="7897813" y="4029075"/>
          <p14:tracePt t="50980" x="7874000" y="4029075"/>
          <p14:tracePt t="50984" x="7861300" y="4017963"/>
          <p14:tracePt t="50992" x="7848600" y="4017963"/>
          <p14:tracePt t="51000" x="7823200" y="4017963"/>
          <p14:tracePt t="51008" x="7810500" y="4017963"/>
          <p14:tracePt t="51015" x="7785100" y="4029075"/>
          <p14:tracePt t="51024" x="7761288" y="4041775"/>
          <p14:tracePt t="51032" x="7748588" y="4054475"/>
          <p14:tracePt t="51040" x="7735888" y="4067175"/>
          <p14:tracePt t="51048" x="7710488" y="4092575"/>
          <p14:tracePt t="51056" x="7697788" y="4105275"/>
          <p14:tracePt t="51064" x="7673975" y="4129088"/>
          <p14:tracePt t="51072" x="7661275" y="4141788"/>
          <p14:tracePt t="51080" x="7635875" y="4167188"/>
          <p14:tracePt t="51086" x="7635875" y="4179888"/>
          <p14:tracePt t="51094" x="7623175" y="4192588"/>
          <p14:tracePt t="51102" x="7610475" y="4217988"/>
          <p14:tracePt t="51113" x="7610475" y="4230688"/>
          <p14:tracePt t="51118" x="7610475" y="4254500"/>
          <p14:tracePt t="51127" x="7597775" y="4279900"/>
          <p14:tracePt t="51134" x="7597775" y="4305300"/>
          <p14:tracePt t="51143" x="7597775" y="4354513"/>
          <p14:tracePt t="51150" x="7597775" y="4367213"/>
          <p14:tracePt t="51158" x="7623175" y="4392613"/>
          <p14:tracePt t="51166" x="7635875" y="4418013"/>
          <p14:tracePt t="51174" x="7673975" y="4443413"/>
          <p14:tracePt t="51182" x="7697788" y="4454525"/>
          <p14:tracePt t="51188" x="7710488" y="4479925"/>
          <p14:tracePt t="51198" x="7735888" y="4479925"/>
          <p14:tracePt t="51206" x="7748588" y="4492625"/>
          <p14:tracePt t="51213" x="7761288" y="4505325"/>
          <p14:tracePt t="51222" x="7785100" y="4505325"/>
          <p14:tracePt t="51230" x="7797800" y="4505325"/>
          <p14:tracePt t="51238" x="7810500" y="4505325"/>
          <p14:tracePt t="51247" x="7835900" y="4492625"/>
          <p14:tracePt t="51254" x="7848600" y="4467225"/>
          <p14:tracePt t="51263" x="7874000" y="4454525"/>
          <p14:tracePt t="51268" x="7886700" y="4430713"/>
          <p14:tracePt t="51277" x="7897813" y="4418013"/>
          <p14:tracePt t="51284" x="7923213" y="4405313"/>
          <p14:tracePt t="51293" x="7935913" y="4379913"/>
          <p14:tracePt t="51300" x="7961313" y="4367213"/>
          <p14:tracePt t="51308" x="7974013" y="4341813"/>
          <p14:tracePt t="51316" x="7999413" y="4330700"/>
          <p14:tracePt t="51324" x="7999413" y="4318000"/>
          <p14:tracePt t="51332" x="8010525" y="4305300"/>
          <p14:tracePt t="51340" x="8023225" y="4305300"/>
          <p14:tracePt t="51348" x="8035925" y="4279900"/>
          <p14:tracePt t="51356" x="8048625" y="4267200"/>
          <p14:tracePt t="51363" x="8061325" y="4241800"/>
          <p14:tracePt t="51380" x="8061325" y="4230688"/>
          <p14:tracePt t="51386" x="8074025" y="4205288"/>
          <p14:tracePt t="51394" x="8074025" y="4192588"/>
          <p14:tracePt t="51402" x="8086725" y="4179888"/>
          <p14:tracePt t="51412" x="8086725" y="4154488"/>
          <p14:tracePt t="51427" x="8086725" y="4141788"/>
          <p14:tracePt t="51434" x="8086725" y="4129088"/>
          <p14:tracePt t="51450" x="8086725" y="4117975"/>
          <p14:tracePt t="51458" x="8086725" y="4105275"/>
          <p14:tracePt t="51466" x="8074025" y="4105275"/>
          <p14:tracePt t="51474" x="8061325" y="4105275"/>
          <p14:tracePt t="51490" x="8035925" y="4117975"/>
          <p14:tracePt t="51498" x="8023225" y="4129088"/>
          <p14:tracePt t="51506" x="7999413" y="4154488"/>
          <p14:tracePt t="51513" x="7986713" y="4167188"/>
          <p14:tracePt t="51520" x="7961313" y="4192588"/>
          <p14:tracePt t="51530" x="7935913" y="4217988"/>
          <p14:tracePt t="51536" x="7923213" y="4254500"/>
          <p14:tracePt t="51544" x="7897813" y="4279900"/>
          <p14:tracePt t="51552" x="7886700" y="4305300"/>
          <p14:tracePt t="51562" x="7886700" y="4318000"/>
          <p14:tracePt t="51568" x="7874000" y="4341813"/>
          <p14:tracePt t="51577" x="7874000" y="4354513"/>
          <p14:tracePt t="51584" x="7874000" y="4367213"/>
          <p14:tracePt t="51593" x="7874000" y="4379913"/>
          <p14:tracePt t="51600" x="7886700" y="4392613"/>
          <p14:tracePt t="51608" x="7897813" y="4405313"/>
          <p14:tracePt t="51616" x="7910513" y="4418013"/>
          <p14:tracePt t="51624" x="7923213" y="4430713"/>
          <p14:tracePt t="51631" x="7935913" y="4430713"/>
          <p14:tracePt t="51638" x="7935913" y="4443413"/>
          <p14:tracePt t="51646" x="7948613" y="4443413"/>
          <p14:tracePt t="51654" x="7961313" y="4443413"/>
          <p14:tracePt t="51670" x="7974013" y="4443413"/>
          <p14:tracePt t="51768" x="7986713" y="4443413"/>
          <p14:tracePt t="51780" x="7986713" y="4454525"/>
          <p14:tracePt t="51788" x="7999413" y="4454525"/>
          <p14:tracePt t="51796" x="8010525" y="4454525"/>
          <p14:tracePt t="51804" x="8023225" y="4454525"/>
          <p14:tracePt t="51820" x="8035925" y="4454525"/>
          <p14:tracePt t="51836" x="8048625" y="4454525"/>
          <p14:tracePt t="51848" x="8061325" y="4454525"/>
          <p14:tracePt t="52489" x="8074025" y="4443413"/>
          <p14:tracePt t="52498" x="8074025" y="4418013"/>
          <p14:tracePt t="52505" x="8086725" y="4405313"/>
          <p14:tracePt t="52512" x="8086725" y="4367213"/>
          <p14:tracePt t="52518" x="8099425" y="4318000"/>
          <p14:tracePt t="52527" x="8099425" y="4254500"/>
          <p14:tracePt t="52534" x="8099425" y="4179888"/>
          <p14:tracePt t="52542" x="8099425" y="4092575"/>
          <p14:tracePt t="52550" x="8110538" y="4029075"/>
          <p14:tracePt t="52558" x="8110538" y="3941763"/>
          <p14:tracePt t="52566" x="8123238" y="3841750"/>
          <p14:tracePt t="52574" x="8148638" y="3741738"/>
          <p14:tracePt t="52582" x="8174038" y="3629025"/>
          <p14:tracePt t="52590" x="8199438" y="3529013"/>
          <p14:tracePt t="52597" x="8212138" y="3429000"/>
          <p14:tracePt t="52606" x="8223250" y="3341688"/>
          <p14:tracePt t="52613" x="8235950" y="3241675"/>
          <p14:tracePt t="52622" x="8248650" y="3141663"/>
          <p14:tracePt t="52630" x="8274050" y="3028950"/>
          <p14:tracePt t="52638" x="8299450" y="2916238"/>
          <p14:tracePt t="52646" x="8324850" y="2790825"/>
          <p14:tracePt t="52652" x="8348663" y="2690813"/>
          <p14:tracePt t="52663" x="8386763" y="2590800"/>
          <p14:tracePt t="52668" x="8412163" y="2478088"/>
          <p14:tracePt t="52676" x="8448675" y="2390775"/>
          <p14:tracePt t="52684" x="8474075" y="2290763"/>
          <p14:tracePt t="52692" x="8499475" y="2201863"/>
          <p14:tracePt t="52701" x="8524875" y="2114550"/>
          <p14:tracePt t="52708" x="8548688" y="2027238"/>
          <p14:tracePt t="52716" x="8574088" y="1952625"/>
          <p14:tracePt t="52724" x="8574088" y="1889125"/>
          <p14:tracePt t="52732" x="8574088" y="1814513"/>
          <p14:tracePt t="52740" x="8561388" y="1752600"/>
          <p14:tracePt t="52748" x="8537575" y="1676400"/>
          <p14:tracePt t="52754" x="8512175" y="1601788"/>
          <p14:tracePt t="52763" x="8486775" y="1527175"/>
          <p14:tracePt t="52770" x="8461375" y="1476375"/>
          <p14:tracePt t="52778" x="8448675" y="1427163"/>
          <p14:tracePt t="52786" x="8424863" y="1401763"/>
          <p14:tracePt t="52796" x="8412163" y="1376363"/>
          <p14:tracePt t="52802" x="8386763" y="1350963"/>
          <p14:tracePt t="52816" x="8374063" y="1327150"/>
          <p14:tracePt t="52818" x="8361363" y="1314450"/>
          <p14:tracePt t="52827" x="8348663" y="1289050"/>
          <p14:tracePt t="52834" x="8335963" y="1289050"/>
          <p14:tracePt t="52843" x="8324850" y="1276350"/>
          <p14:tracePt t="52856" x="8312150" y="1276350"/>
          <p14:tracePt t="52872" x="8286750" y="1250950"/>
          <p14:tracePt t="52880" x="8286750" y="1238250"/>
          <p14:tracePt t="52888" x="8261350" y="1227138"/>
          <p14:tracePt t="52896" x="8248650" y="1189038"/>
          <p14:tracePt t="52904" x="8212138" y="1138238"/>
          <p14:tracePt t="52913" x="8186738" y="1089025"/>
          <p14:tracePt t="52920" x="8148638" y="1014413"/>
          <p14:tracePt t="52928" x="8099425" y="950913"/>
          <p14:tracePt t="52936" x="8048625" y="901700"/>
          <p14:tracePt t="52946" x="7999413" y="863600"/>
          <p14:tracePt t="52952" x="7974013" y="825500"/>
          <p14:tracePt t="52958" x="7948613" y="801688"/>
          <p14:tracePt t="52965" x="7935913" y="788988"/>
          <p14:tracePt t="52974" x="7923213" y="763588"/>
          <p14:tracePt t="52982" x="7910513" y="750888"/>
          <p14:tracePt t="52998" x="7897813" y="712788"/>
          <p14:tracePt t="53006" x="7886700" y="712788"/>
          <p14:tracePt t="53013" x="7886700" y="688975"/>
          <p14:tracePt t="53022" x="7886700" y="676275"/>
          <p14:tracePt t="53030" x="7886700" y="663575"/>
          <p14:tracePt t="53038" x="7886700" y="638175"/>
          <p14:tracePt t="53048" x="7886700" y="625475"/>
          <p14:tracePt t="53056" x="7886700" y="612775"/>
          <p14:tracePt t="53063" x="7886700" y="588963"/>
          <p14:tracePt t="53070" x="7910513" y="576263"/>
          <p14:tracePt t="53078" x="7923213" y="563563"/>
          <p14:tracePt t="82226" x="8774113" y="463550"/>
          <p14:tracePt t="82232" x="8886825" y="538163"/>
          <p14:tracePt t="82240" x="8999538" y="576263"/>
          <p14:tracePt t="82248" x="9112250" y="600075"/>
          <p14:tracePt t="82256" x="9199563" y="638175"/>
          <p14:tracePt t="82263" x="9301163" y="663575"/>
          <p14:tracePt t="82272" x="9401175" y="688975"/>
          <p14:tracePt t="82280" x="9501188" y="700088"/>
          <p14:tracePt t="82288" x="9613900" y="725488"/>
          <p14:tracePt t="82295" x="9713913" y="750888"/>
          <p14:tracePt t="82304" x="9813925" y="776288"/>
          <p14:tracePt t="82312" x="9926638" y="801688"/>
          <p14:tracePt t="82320" x="10039350" y="838200"/>
          <p14:tracePt t="82328" x="10139363" y="863600"/>
          <p14:tracePt t="82334" x="10252075" y="889000"/>
          <p14:tracePt t="82344" x="10339388" y="912813"/>
          <p14:tracePt t="82350" x="10401300" y="938213"/>
          <p14:tracePt t="82358" x="10477500" y="963613"/>
          <p14:tracePt t="82366" x="10552113" y="963613"/>
          <p14:tracePt t="82374" x="10590213" y="976313"/>
          <p14:tracePt t="82382" x="10602913" y="976313"/>
          <p14:tracePt t="82390" x="10614025" y="976313"/>
          <p14:tracePt t="82422" x="10614025" y="989013"/>
          <p14:tracePt t="82430" x="10639425" y="1001713"/>
          <p14:tracePt t="82436" x="10652125" y="1014413"/>
          <p14:tracePt t="82445" x="10677525" y="1050925"/>
          <p14:tracePt t="82452" x="10702925" y="1063625"/>
          <p14:tracePt t="82462" x="10715625" y="1101725"/>
          <p14:tracePt t="82468" x="10739438" y="1138238"/>
          <p14:tracePt t="82476" x="10752138" y="1150938"/>
          <p14:tracePt t="82484" x="10777538" y="1163638"/>
          <p14:tracePt t="82494" x="10790238" y="1189038"/>
          <p14:tracePt t="82502" x="10815638" y="1201738"/>
          <p14:tracePt t="82508" x="10852150" y="1238250"/>
          <p14:tracePt t="82516" x="10928350" y="1301750"/>
          <p14:tracePt t="82524" x="11002963" y="1376363"/>
          <p14:tracePt t="82532" x="11115675" y="1439863"/>
          <p14:tracePt t="82540" x="11202988" y="1514475"/>
          <p14:tracePt t="82548" x="11277600" y="1589088"/>
          <p14:tracePt t="82554" x="11353800" y="1663700"/>
          <p14:tracePt t="82562" x="11428413" y="1752600"/>
          <p14:tracePt t="82570" x="11503025" y="1852613"/>
          <p14:tracePt t="82578" x="11603038" y="1965325"/>
          <p14:tracePt t="82586" x="11679238" y="2065338"/>
          <p14:tracePt t="82594" x="11779250" y="2178050"/>
          <p14:tracePt t="82602" x="11904663" y="2339975"/>
          <p14:tracePt t="82611" x="12041188" y="2578100"/>
          <p14:tracePt t="82618" x="12179300" y="2778125"/>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BD391-E5AB-4362-874F-870263ADB7A6}"/>
              </a:ext>
            </a:extLst>
          </p:cNvPr>
          <p:cNvSpPr>
            <a:spLocks noGrp="1"/>
          </p:cNvSpPr>
          <p:nvPr>
            <p:ph type="title"/>
          </p:nvPr>
        </p:nvSpPr>
        <p:spPr/>
        <p:txBody>
          <a:bodyPr/>
          <a:lstStyle/>
          <a:p>
            <a:r>
              <a:rPr lang="en-US"/>
              <a:t>ĐIỀU TRỊ</a:t>
            </a:r>
          </a:p>
        </p:txBody>
      </p:sp>
      <p:sp>
        <p:nvSpPr>
          <p:cNvPr id="4" name="Date Placeholder 3">
            <a:extLst>
              <a:ext uri="{FF2B5EF4-FFF2-40B4-BE49-F238E27FC236}">
                <a16:creationId xmlns:a16="http://schemas.microsoft.com/office/drawing/2014/main" id="{28ED1FE8-330D-4EED-8B2B-E10BA508E188}"/>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C14CC706-ED6F-4868-924A-9B5A85019C2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22793498"/>
      </p:ext>
    </p:extLst>
  </p:cSld>
  <p:clrMapOvr>
    <a:masterClrMapping/>
  </p:clrMapOvr>
  <mc:AlternateContent xmlns:mc="http://schemas.openxmlformats.org/markup-compatibility/2006" xmlns:p14="http://schemas.microsoft.com/office/powerpoint/2010/main">
    <mc:Choice Requires="p14">
      <p:transition spd="slow" p14:dur="2000" advTm="10985"/>
    </mc:Choice>
    <mc:Fallback xmlns="">
      <p:transition spd="slow" advTm="10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Nguyên tắc</a:t>
            </a:r>
          </a:p>
        </p:txBody>
      </p:sp>
      <p:graphicFrame>
        <p:nvGraphicFramePr>
          <p:cNvPr id="6" name="Content Placeholder 5">
            <a:extLst>
              <a:ext uri="{FF2B5EF4-FFF2-40B4-BE49-F238E27FC236}">
                <a16:creationId xmlns:a16="http://schemas.microsoft.com/office/drawing/2014/main" id="{B83ADC8B-973C-4F71-BA71-801524C9D998}"/>
              </a:ext>
            </a:extLst>
          </p:cNvPr>
          <p:cNvGraphicFramePr>
            <a:graphicFrameLocks noGrp="1"/>
          </p:cNvGraphicFramePr>
          <p:nvPr>
            <p:ph idx="1"/>
            <p:extLst>
              <p:ext uri="{D42A27DB-BD31-4B8C-83A1-F6EECF244321}">
                <p14:modId xmlns:p14="http://schemas.microsoft.com/office/powerpoint/2010/main" val="91404349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pic>
        <p:nvPicPr>
          <p:cNvPr id="7" name="Audio 6">
            <a:hlinkClick r:id="" action="ppaction://media"/>
            <a:extLst>
              <a:ext uri="{FF2B5EF4-FFF2-40B4-BE49-F238E27FC236}">
                <a16:creationId xmlns:a16="http://schemas.microsoft.com/office/drawing/2014/main" id="{9006868E-80EB-4C2C-B192-7547CF84974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40883969"/>
      </p:ext>
    </p:extLst>
  </p:cSld>
  <p:clrMapOvr>
    <a:masterClrMapping/>
  </p:clrMapOvr>
  <mc:AlternateContent xmlns:mc="http://schemas.openxmlformats.org/markup-compatibility/2006" xmlns:p14="http://schemas.microsoft.com/office/powerpoint/2010/main">
    <mc:Choice Requires="p14">
      <p:transition spd="slow" p14:dur="2000" advTm="13663"/>
    </mc:Choice>
    <mc:Fallback xmlns="">
      <p:transition spd="slow" advTm="13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947" x="12017375" y="950913"/>
          <p14:tracePt t="2955" x="11917363" y="925513"/>
          <p14:tracePt t="2964" x="11779250" y="912813"/>
          <p14:tracePt t="2971" x="11628438" y="901700"/>
          <p14:tracePt t="2979" x="11466513" y="876300"/>
          <p14:tracePt t="2987" x="11290300" y="850900"/>
          <p14:tracePt t="2996" x="11128375" y="812800"/>
          <p14:tracePt t="3003" x="10977563" y="801688"/>
          <p14:tracePt t="3012" x="10802938" y="788988"/>
          <p14:tracePt t="3020" x="10652125" y="776288"/>
          <p14:tracePt t="3027" x="10490200" y="763588"/>
          <p14:tracePt t="3035" x="10326688" y="763588"/>
          <p14:tracePt t="3042" x="10164763" y="738188"/>
          <p14:tracePt t="3052" x="9988550" y="738188"/>
          <p14:tracePt t="3058" x="9826625" y="712788"/>
          <p14:tracePt t="3066" x="9663113" y="712788"/>
          <p14:tracePt t="3074" x="9450388" y="712788"/>
          <p14:tracePt t="3084" x="9250363" y="712788"/>
          <p14:tracePt t="3090" x="9088438" y="712788"/>
          <p14:tracePt t="3098" x="8912225" y="712788"/>
          <p14:tracePt t="3106" x="8750300" y="688975"/>
          <p14:tracePt t="3114" x="8574088" y="688975"/>
          <p14:tracePt t="3121" x="8399463" y="700088"/>
          <p14:tracePt t="3129" x="8212138" y="738188"/>
          <p14:tracePt t="3135" x="8035925" y="763588"/>
          <p14:tracePt t="3143" x="7874000" y="801688"/>
          <p14:tracePt t="3151" x="7710488" y="825500"/>
          <p14:tracePt t="3187" x="7272338" y="938213"/>
          <p14:tracePt t="3191" x="7197725" y="976313"/>
          <p14:tracePt t="3201" x="7134225" y="1014413"/>
          <p14:tracePt t="3208" x="7085013" y="1038225"/>
          <p14:tracePt t="3216" x="7010400" y="1063625"/>
          <p14:tracePt t="3224" x="6972300" y="1076325"/>
          <p14:tracePt t="3232" x="6934200" y="1101725"/>
          <p14:tracePt t="3239" x="6897688" y="1114425"/>
          <p14:tracePt t="3248" x="6846888" y="1138238"/>
          <p14:tracePt t="3253" x="6808788" y="1163638"/>
          <p14:tracePt t="3262" x="6746875" y="1189038"/>
          <p14:tracePt t="3270" x="6721475" y="1189038"/>
          <p14:tracePt t="3278" x="6696075" y="1189038"/>
          <p14:tracePt t="3286" x="6684963" y="1201738"/>
          <p14:tracePt t="3294" x="6659563" y="1214438"/>
          <p14:tracePt t="3301" x="6646863" y="1227138"/>
          <p14:tracePt t="3310" x="6621463" y="1238250"/>
          <p14:tracePt t="3318" x="6596063" y="1250950"/>
          <p14:tracePt t="3326" x="6559550" y="1263650"/>
          <p14:tracePt t="3335" x="6521450" y="1276350"/>
          <p14:tracePt t="3342" x="6446838" y="1301750"/>
          <p14:tracePt t="3349" x="6383338" y="1314450"/>
          <p14:tracePt t="3355" x="6308725" y="1327150"/>
          <p14:tracePt t="3364" x="6221413" y="1350963"/>
          <p14:tracePt t="3372" x="6134100" y="1376363"/>
          <p14:tracePt t="3379" x="6034088" y="1401763"/>
          <p14:tracePt t="3387" x="5921375" y="1439863"/>
          <p14:tracePt t="3396" x="5821363" y="1476375"/>
          <p14:tracePt t="3403" x="5732463" y="1501775"/>
          <p14:tracePt t="3412" x="5657850" y="1527175"/>
          <p14:tracePt t="3420" x="5583238" y="1552575"/>
          <p14:tracePt t="3428" x="5519738" y="1576388"/>
          <p14:tracePt t="3435" x="5445125" y="1601788"/>
          <p14:tracePt t="3444" x="5370513" y="1627188"/>
          <p14:tracePt t="3452" x="5294313" y="1639888"/>
          <p14:tracePt t="3457" x="5219700" y="1652588"/>
          <p14:tracePt t="3465" x="5145088" y="1663700"/>
          <p14:tracePt t="3474" x="5068888" y="1663700"/>
          <p14:tracePt t="3485" x="5006975" y="1689100"/>
          <p14:tracePt t="3490" x="4956175" y="1714500"/>
          <p14:tracePt t="3498" x="4932363" y="1727200"/>
          <p14:tracePt t="3506" x="4919663" y="1739900"/>
          <p14:tracePt t="3514" x="4881563" y="1765300"/>
          <p14:tracePt t="3522" x="4856163" y="1789113"/>
          <p14:tracePt t="3529" x="4806950" y="1827213"/>
          <p14:tracePt t="3537" x="4756150" y="1876425"/>
          <p14:tracePt t="3546" x="4706938" y="1952625"/>
          <p14:tracePt t="3553" x="4643438" y="2014538"/>
          <p14:tracePt t="3560" x="4581525" y="2089150"/>
          <p14:tracePt t="3567" x="4518025" y="2152650"/>
          <p14:tracePt t="3576" x="4481513" y="2227263"/>
          <p14:tracePt t="3584" x="4443413" y="2303463"/>
          <p14:tracePt t="3592" x="4418013" y="2378075"/>
          <p14:tracePt t="3601" x="4406900" y="2427288"/>
          <p14:tracePt t="3608" x="4394200" y="2490788"/>
          <p14:tracePt t="3615" x="4394200" y="2552700"/>
          <p14:tracePt t="3624" x="4406900" y="2603500"/>
          <p14:tracePt t="3634" x="4406900" y="2665413"/>
          <p14:tracePt t="3640" x="4418013" y="2728913"/>
          <p14:tracePt t="3648" x="4443413" y="2803525"/>
          <p14:tracePt t="3655" x="4456113" y="2878138"/>
          <p14:tracePt t="3664" x="4481513" y="2928938"/>
          <p14:tracePt t="3669" x="4506913" y="3003550"/>
          <p14:tracePt t="3678" x="4530725" y="3041650"/>
          <p14:tracePt t="3687" x="4543425" y="3090863"/>
          <p14:tracePt t="3693" x="4568825" y="3116263"/>
          <p14:tracePt t="3701" x="4581525" y="3165475"/>
          <p14:tracePt t="3712" x="4606925" y="3203575"/>
          <p14:tracePt t="3717" x="4643438" y="3267075"/>
          <p14:tracePt t="3725" x="4668838" y="3290888"/>
          <p14:tracePt t="3734" x="4694238" y="3341688"/>
          <p14:tracePt t="3742" x="4719638" y="3367088"/>
          <p14:tracePt t="3751" x="4743450" y="3403600"/>
          <p14:tracePt t="3758" x="4768850" y="3441700"/>
          <p14:tracePt t="3765" x="4794250" y="3467100"/>
          <p14:tracePt t="3772" x="4832350" y="3490913"/>
          <p14:tracePt t="3780" x="4843463" y="3529013"/>
          <p14:tracePt t="3787" x="4868863" y="3541713"/>
          <p14:tracePt t="3796" x="4894263" y="3554413"/>
          <p14:tracePt t="3805" x="4932363" y="3579813"/>
          <p14:tracePt t="3812" x="4968875" y="3603625"/>
          <p14:tracePt t="3820" x="5019675" y="3616325"/>
          <p14:tracePt t="3828" x="5081588" y="3641725"/>
          <p14:tracePt t="3835" x="5145088" y="3667125"/>
          <p14:tracePt t="3844" x="5194300" y="3692525"/>
          <p14:tracePt t="3853" x="5270500" y="3716338"/>
          <p14:tracePt t="3860" x="5332413" y="3729038"/>
          <p14:tracePt t="3868" x="5394325" y="3741738"/>
          <p14:tracePt t="3874" x="5470525" y="3741738"/>
          <p14:tracePt t="3884" x="5545138" y="3741738"/>
          <p14:tracePt t="3889" x="5657850" y="3754438"/>
          <p14:tracePt t="3900" x="5732463" y="3754438"/>
          <p14:tracePt t="3905" x="5832475" y="3754438"/>
          <p14:tracePt t="3914" x="5932488" y="3754438"/>
          <p14:tracePt t="3922" x="6070600" y="3767138"/>
          <p14:tracePt t="3929" x="6221413" y="3767138"/>
          <p14:tracePt t="3937" x="6359525" y="3754438"/>
          <p14:tracePt t="3945" x="6496050" y="3729038"/>
          <p14:tracePt t="3953" x="6608763" y="3729038"/>
          <p14:tracePt t="3962" x="6759575" y="3729038"/>
          <p14:tracePt t="3970" x="6897688" y="3754438"/>
          <p14:tracePt t="3978" x="6997700" y="3767138"/>
          <p14:tracePt t="3985" x="7085013" y="3779838"/>
          <p14:tracePt t="3994" x="7146925" y="3779838"/>
          <p14:tracePt t="4002" x="7223125" y="3792538"/>
          <p14:tracePt t="4009" x="7259638" y="3792538"/>
          <p14:tracePt t="4017" x="7272338" y="3792538"/>
          <p14:tracePt t="4026" x="7285038" y="3792538"/>
          <p14:tracePt t="4035" x="7310438" y="3779838"/>
          <p14:tracePt t="4042" x="7323138" y="3767138"/>
          <p14:tracePt t="4051" x="7348538" y="3741738"/>
          <p14:tracePt t="4058" x="7359650" y="3729038"/>
          <p14:tracePt t="4066" x="7372350" y="3703638"/>
          <p14:tracePt t="4074" x="7397750" y="3692525"/>
          <p14:tracePt t="4080" x="7423150" y="3679825"/>
          <p14:tracePt t="4088" x="7459663" y="3641725"/>
          <p14:tracePt t="4096" x="7510463" y="3603625"/>
          <p14:tracePt t="4103" x="7572375" y="3567113"/>
          <p14:tracePt t="4112" x="7610475" y="3516313"/>
          <p14:tracePt t="4120" x="7673975" y="3454400"/>
          <p14:tracePt t="4128" x="7748588" y="3378200"/>
          <p14:tracePt t="4135" x="7835900" y="3303588"/>
          <p14:tracePt t="4144" x="7910513" y="3216275"/>
          <p14:tracePt t="4151" x="7986713" y="3141663"/>
          <p14:tracePt t="4159" x="8061325" y="3065463"/>
          <p14:tracePt t="4167" x="8123238" y="3003550"/>
          <p14:tracePt t="4176" x="8186738" y="2928938"/>
          <p14:tracePt t="4183" x="8261350" y="2852738"/>
          <p14:tracePt t="4189" x="8312150" y="2778125"/>
          <p14:tracePt t="4199" x="8335963" y="2690813"/>
          <p14:tracePt t="4205" x="8374063" y="2616200"/>
          <p14:tracePt t="4214" x="8399463" y="2540000"/>
          <p14:tracePt t="4222" x="8412163" y="2465388"/>
          <p14:tracePt t="4229" x="8412163" y="2414588"/>
          <p14:tracePt t="4237" x="8412163" y="2378075"/>
          <p14:tracePt t="4246" x="8412163" y="2339975"/>
          <p14:tracePt t="4253" x="8386763" y="2303463"/>
          <p14:tracePt t="4262" x="8361363" y="2265363"/>
          <p14:tracePt t="4270" x="8348663" y="2239963"/>
          <p14:tracePt t="4278" x="8324850" y="2214563"/>
          <p14:tracePt t="4285" x="8312150" y="2190750"/>
          <p14:tracePt t="4292" x="8299450" y="2165350"/>
          <p14:tracePt t="4301" x="8274050" y="2139950"/>
          <p14:tracePt t="4308" x="8235950" y="2089150"/>
          <p14:tracePt t="4316" x="8212138" y="2052638"/>
          <p14:tracePt t="4323" x="8199438" y="2014538"/>
          <p14:tracePt t="4334" x="8161338" y="1952625"/>
          <p14:tracePt t="4339" x="8123238" y="1927225"/>
          <p14:tracePt t="4349" x="8099425" y="1889125"/>
          <p14:tracePt t="4355" x="8061325" y="1852613"/>
          <p14:tracePt t="4364" x="8035925" y="1827213"/>
          <p14:tracePt t="4372" x="8023225" y="1814513"/>
          <p14:tracePt t="4380" x="7999413" y="1789113"/>
          <p14:tracePt t="4387" x="7986713" y="1776413"/>
          <p14:tracePt t="4393" x="7961313" y="1752600"/>
          <p14:tracePt t="4402" x="7948613" y="1727200"/>
          <p14:tracePt t="4409" x="7923213" y="1714500"/>
          <p14:tracePt t="4417" x="7897813" y="1676400"/>
          <p14:tracePt t="4426" x="7874000" y="1663700"/>
          <p14:tracePt t="4434" x="7835900" y="1639888"/>
          <p14:tracePt t="4442" x="7810500" y="1627188"/>
          <p14:tracePt t="4451" x="7748588" y="1601788"/>
          <p14:tracePt t="4458" x="7710488" y="1589088"/>
          <p14:tracePt t="4466" x="7673975" y="1576388"/>
          <p14:tracePt t="4474" x="7635875" y="1563688"/>
          <p14:tracePt t="4484" x="7572375" y="1539875"/>
          <p14:tracePt t="4489" x="7535863" y="1527175"/>
          <p14:tracePt t="4498" x="7485063" y="1514475"/>
          <p14:tracePt t="4503" x="7410450" y="1489075"/>
          <p14:tracePt t="4511" x="7359650" y="1489075"/>
          <p14:tracePt t="4520" x="7310438" y="1489075"/>
          <p14:tracePt t="4528" x="7259638" y="1489075"/>
          <p14:tracePt t="4535" x="7185025" y="1476375"/>
          <p14:tracePt t="4544" x="7123113" y="1476375"/>
          <p14:tracePt t="4551" x="7046913" y="1476375"/>
          <p14:tracePt t="4562" x="6972300" y="1476375"/>
          <p14:tracePt t="4567" x="6910388" y="1489075"/>
          <p14:tracePt t="4576" x="6821488" y="1489075"/>
          <p14:tracePt t="4585" x="6734175" y="1527175"/>
          <p14:tracePt t="4592" x="6634163" y="1539875"/>
          <p14:tracePt t="4598" x="6534150" y="1539875"/>
          <p14:tracePt t="4605" x="6396038" y="1552575"/>
          <p14:tracePt t="4614" x="6259513" y="1552575"/>
          <p14:tracePt t="4622" x="6134100" y="1563688"/>
          <p14:tracePt t="4630" x="5995988" y="1589088"/>
          <p14:tracePt t="4637" x="5870575" y="1614488"/>
          <p14:tracePt t="4646" x="5732463" y="1639888"/>
          <p14:tracePt t="4653" x="5632450" y="1663700"/>
          <p14:tracePt t="4661" x="5532438" y="1689100"/>
          <p14:tracePt t="4670" x="5432425" y="1714500"/>
          <p14:tracePt t="4677" x="5345113" y="1739900"/>
          <p14:tracePt t="4687" x="5257800" y="1765300"/>
          <p14:tracePt t="4693" x="5170488" y="1789113"/>
          <p14:tracePt t="4703" x="5068888" y="1814513"/>
          <p14:tracePt t="4708" x="5006975" y="1839913"/>
          <p14:tracePt t="4716" x="4932363" y="1865313"/>
          <p14:tracePt t="4724" x="4868863" y="1889125"/>
          <p14:tracePt t="4734" x="4819650" y="1914525"/>
          <p14:tracePt t="4739" x="4794250" y="1927225"/>
          <p14:tracePt t="4750" x="4768850" y="1927225"/>
          <p14:tracePt t="4755" x="4732338" y="1952625"/>
          <p14:tracePt t="4764" x="4706938" y="1965325"/>
          <p14:tracePt t="4772" x="4681538" y="1989138"/>
          <p14:tracePt t="4780" x="4656138" y="2001838"/>
          <p14:tracePt t="4787" x="4643438" y="2027238"/>
          <p14:tracePt t="4795" x="4630738" y="2039938"/>
          <p14:tracePt t="4803" x="4606925" y="2065338"/>
          <p14:tracePt t="4810" x="4581525" y="2101850"/>
          <p14:tracePt t="4818" x="4568825" y="2139950"/>
          <p14:tracePt t="4825" x="4543425" y="2190750"/>
          <p14:tracePt t="4834" x="4530725" y="2227263"/>
          <p14:tracePt t="4842" x="4506913" y="2290763"/>
          <p14:tracePt t="4851" x="4494213" y="2339975"/>
          <p14:tracePt t="4858" x="4481513" y="2390775"/>
          <p14:tracePt t="4866" x="4468813" y="2465388"/>
          <p14:tracePt t="4874" x="4456113" y="2540000"/>
          <p14:tracePt t="4884" x="4456113" y="2603500"/>
          <p14:tracePt t="4889" x="4456113" y="2652713"/>
          <p14:tracePt t="4898" x="4443413" y="2690813"/>
          <p14:tracePt t="4906" x="4443413" y="2728913"/>
          <p14:tracePt t="4913" x="4443413" y="2765425"/>
          <p14:tracePt t="4919" x="4443413" y="2790825"/>
          <p14:tracePt t="4928" x="4443413" y="2828925"/>
          <p14:tracePt t="4935" x="4443413" y="2890838"/>
          <p14:tracePt t="4944" x="4456113" y="2916238"/>
          <p14:tracePt t="4952" x="4456113" y="2965450"/>
          <p14:tracePt t="4959" x="4468813" y="3003550"/>
          <p14:tracePt t="4968" x="4494213" y="3054350"/>
          <p14:tracePt t="4976" x="4494213" y="3090863"/>
          <p14:tracePt t="4986" x="4518025" y="3141663"/>
          <p14:tracePt t="4992" x="4543425" y="3178175"/>
          <p14:tracePt t="5001" x="4556125" y="3216275"/>
          <p14:tracePt t="5008" x="4581525" y="3267075"/>
          <p14:tracePt t="5016" x="4594225" y="3278188"/>
          <p14:tracePt t="5022" x="4619625" y="3303588"/>
          <p14:tracePt t="5030" x="4643438" y="3354388"/>
          <p14:tracePt t="5037" x="4681538" y="3378200"/>
          <p14:tracePt t="5046" x="4706938" y="3403600"/>
          <p14:tracePt t="5053" x="4732338" y="3441700"/>
          <p14:tracePt t="5062" x="4768850" y="3467100"/>
          <p14:tracePt t="5070" x="4806950" y="3479800"/>
          <p14:tracePt t="5077" x="4832350" y="3516313"/>
          <p14:tracePt t="5085" x="4856163" y="3529013"/>
          <p14:tracePt t="5093" x="4894263" y="3554413"/>
          <p14:tracePt t="5101" x="4919663" y="3567113"/>
          <p14:tracePt t="5109" x="4956175" y="3590925"/>
          <p14:tracePt t="5118" x="4981575" y="3603625"/>
          <p14:tracePt t="5124" x="5032375" y="3629025"/>
          <p14:tracePt t="5134" x="5057775" y="3641725"/>
          <p14:tracePt t="5139" x="5068888" y="3667125"/>
          <p14:tracePt t="5148" x="5094288" y="3679825"/>
          <p14:tracePt t="5155" x="5119688" y="3703638"/>
          <p14:tracePt t="5186" x="5257800" y="3767138"/>
          <p14:tracePt t="5187" x="5307013" y="3792538"/>
          <p14:tracePt t="5196" x="5370513" y="3803650"/>
          <p14:tracePt t="5203" x="5445125" y="3816350"/>
          <p14:tracePt t="5212" x="5507038" y="3829050"/>
          <p14:tracePt t="5219" x="5583238" y="3829050"/>
          <p14:tracePt t="5228" x="5619750" y="3854450"/>
          <p14:tracePt t="5234" x="5670550" y="3867150"/>
          <p14:tracePt t="5242" x="5695950" y="3879850"/>
          <p14:tracePt t="5251" x="5708650" y="3879850"/>
          <p14:tracePt t="5258" x="5719763" y="3892550"/>
          <p14:tracePt t="5266" x="5745163" y="3905250"/>
          <p14:tracePt t="5274" x="5757863" y="3905250"/>
          <p14:tracePt t="5284" x="5770563" y="3916363"/>
          <p14:tracePt t="5290" x="5808663" y="3929063"/>
          <p14:tracePt t="5298" x="5845175" y="3941763"/>
          <p14:tracePt t="5306" x="5883275" y="3954463"/>
          <p14:tracePt t="5313" x="5932488" y="3967163"/>
          <p14:tracePt t="5322" x="5970588" y="3979863"/>
          <p14:tracePt t="5330" x="6008688" y="3979863"/>
          <p14:tracePt t="5337" x="6057900" y="3992563"/>
          <p14:tracePt t="5346" x="6096000" y="3992563"/>
          <p14:tracePt t="5353" x="6134100" y="3992563"/>
          <p14:tracePt t="5361" x="6146800" y="3992563"/>
          <p14:tracePt t="5372" x="6157913" y="3992563"/>
          <p14:tracePt t="5380" x="6170613" y="3992563"/>
          <p14:tracePt t="5388" x="6208713" y="3992563"/>
          <p14:tracePt t="5396" x="6234113" y="3992563"/>
          <p14:tracePt t="5403" x="6246813" y="3992563"/>
          <p14:tracePt t="5412" x="6259513" y="3992563"/>
          <p14:tracePt t="5420" x="6283325" y="3992563"/>
          <p14:tracePt t="5430" x="6296025" y="3992563"/>
          <p14:tracePt t="5444" x="6308725" y="3992563"/>
          <p14:tracePt t="5451" x="6321425" y="3992563"/>
          <p14:tracePt t="5749" x="6334125" y="3992563"/>
          <p14:tracePt t="5763" x="6346825" y="3992563"/>
          <p14:tracePt t="5771" x="6370638" y="3992563"/>
          <p14:tracePt t="5778" x="6383338" y="3992563"/>
          <p14:tracePt t="5786" x="6396038" y="3992563"/>
          <p14:tracePt t="5793" x="6434138" y="3992563"/>
          <p14:tracePt t="5801" x="6483350" y="3979863"/>
          <p14:tracePt t="5809" x="6534150" y="3954463"/>
          <p14:tracePt t="5818" x="6608763" y="3929063"/>
          <p14:tracePt t="5826" x="6684963" y="3905250"/>
          <p14:tracePt t="5833" x="6759575" y="3879850"/>
          <p14:tracePt t="5842" x="6808788" y="3879850"/>
          <p14:tracePt t="5851" x="6846888" y="3854450"/>
          <p14:tracePt t="5858" x="6872288" y="3841750"/>
          <p14:tracePt t="5863" x="6910388" y="3829050"/>
          <p14:tracePt t="5872" x="6921500" y="3829050"/>
          <p14:tracePt t="5879" x="6934200" y="3816350"/>
          <p14:tracePt t="5888" x="6959600" y="3803650"/>
          <p14:tracePt t="5896" x="6985000" y="3803650"/>
          <p14:tracePt t="5903" x="7010400" y="3779838"/>
          <p14:tracePt t="5912" x="7034213" y="3767138"/>
          <p14:tracePt t="5919" x="7059613" y="3741738"/>
          <p14:tracePt t="5927" x="7072313" y="3729038"/>
          <p14:tracePt t="5936" x="7097713" y="3716338"/>
          <p14:tracePt t="5944" x="7110413" y="3703638"/>
          <p14:tracePt t="5951" x="7123113" y="3692525"/>
          <p14:tracePt t="5960" x="7146925" y="3679825"/>
          <p14:tracePt t="5968" x="7159625" y="3667125"/>
          <p14:tracePt t="5973" x="7197725" y="3641725"/>
          <p14:tracePt t="5982" x="7235825" y="3629025"/>
          <p14:tracePt t="5990" x="7272338" y="3603625"/>
          <p14:tracePt t="6000" x="7348538" y="3567113"/>
          <p14:tracePt t="6006" x="7397750" y="3529013"/>
          <p14:tracePt t="6014" x="7459663" y="3503613"/>
          <p14:tracePt t="6021" x="7535863" y="3467100"/>
          <p14:tracePt t="6030" x="7597775" y="3429000"/>
          <p14:tracePt t="6038" x="7648575" y="3378200"/>
          <p14:tracePt t="6045" x="7697788" y="3354388"/>
          <p14:tracePt t="6053" x="7735888" y="3316288"/>
          <p14:tracePt t="6062" x="7773988" y="3290888"/>
          <p14:tracePt t="6069" x="7797800" y="3254375"/>
          <p14:tracePt t="6076" x="7823200" y="3216275"/>
          <p14:tracePt t="6084" x="7848600" y="3154363"/>
          <p14:tracePt t="6092" x="7886700" y="3078163"/>
          <p14:tracePt t="6101" x="7923213" y="3003550"/>
          <p14:tracePt t="6108" x="7948613" y="2928938"/>
          <p14:tracePt t="6118" x="7974013" y="2840038"/>
          <p14:tracePt t="6124" x="7986713" y="2778125"/>
          <p14:tracePt t="6132" x="7986713" y="2703513"/>
          <p14:tracePt t="6140" x="7986713" y="2640013"/>
          <p14:tracePt t="6150" x="7986713" y="2578100"/>
          <p14:tracePt t="6155" x="7974013" y="2516188"/>
          <p14:tracePt t="6164" x="7948613" y="2439988"/>
          <p14:tracePt t="6169" x="7935913" y="2365375"/>
          <p14:tracePt t="6177" x="7886700" y="2278063"/>
          <p14:tracePt t="6186" x="7823200" y="2190750"/>
          <p14:tracePt t="6193" x="7748588" y="2101850"/>
          <p14:tracePt t="6201" x="7685088" y="1989138"/>
          <p14:tracePt t="6210" x="7597775" y="1914525"/>
          <p14:tracePt t="6218" x="7523163" y="1839913"/>
          <p14:tracePt t="6226" x="7448550" y="1789113"/>
          <p14:tracePt t="6234" x="7372350" y="1727200"/>
          <p14:tracePt t="6242" x="7323138" y="1689100"/>
          <p14:tracePt t="6251" x="7272338" y="1663700"/>
          <p14:tracePt t="6258" x="7235825" y="1639888"/>
          <p14:tracePt t="6268" x="7185025" y="1627188"/>
          <p14:tracePt t="6274" x="7146925" y="1601788"/>
          <p14:tracePt t="6280" x="7110413" y="1576388"/>
          <p14:tracePt t="6287" x="7059613" y="1552575"/>
          <p14:tracePt t="6296" x="7021513" y="1527175"/>
          <p14:tracePt t="6303" x="6959600" y="1489075"/>
          <p14:tracePt t="6312" x="6921500" y="1476375"/>
          <p14:tracePt t="6319" x="6846888" y="1439863"/>
          <p14:tracePt t="6328" x="6797675" y="1414463"/>
          <p14:tracePt t="6336" x="6721475" y="1389063"/>
          <p14:tracePt t="6344" x="6646863" y="1363663"/>
          <p14:tracePt t="6352" x="6559550" y="1350963"/>
          <p14:tracePt t="6360" x="6483350" y="1327150"/>
          <p14:tracePt t="6368" x="6421438" y="1327150"/>
          <p14:tracePt t="6376" x="6334125" y="1327150"/>
          <p14:tracePt t="6384" x="6246813" y="1327150"/>
          <p14:tracePt t="6390" x="6170613" y="1327150"/>
          <p14:tracePt t="6398" x="6083300" y="1327150"/>
          <p14:tracePt t="6406" x="5995988" y="1350963"/>
          <p14:tracePt t="6415" x="5921375" y="1363663"/>
          <p14:tracePt t="6421" x="5857875" y="1376363"/>
          <p14:tracePt t="6429" x="5795963" y="1401763"/>
          <p14:tracePt t="6438" x="5719763" y="1427163"/>
          <p14:tracePt t="6446" x="5683250" y="1439863"/>
          <p14:tracePt t="6453" x="5632450" y="1450975"/>
          <p14:tracePt t="6462" x="5583238" y="1476375"/>
          <p14:tracePt t="6469" x="5570538" y="1489075"/>
          <p14:tracePt t="6478" x="5557838" y="1489075"/>
          <p14:tracePt t="6483" x="5545138" y="1489075"/>
          <p14:tracePt t="6501" x="5532438" y="1489075"/>
          <p14:tracePt t="6598" x="5519738" y="1501775"/>
          <p14:tracePt t="6614" x="5507038" y="1514475"/>
          <p14:tracePt t="6621" x="5419725" y="1601788"/>
          <p14:tracePt t="6630" x="5307013" y="1727200"/>
          <p14:tracePt t="6638" x="5094288" y="1952625"/>
          <p14:tracePt t="6645" x="4756150" y="2339975"/>
          <p14:tracePt t="6654" x="4481513" y="2803525"/>
          <p14:tracePt t="6662" x="4268788" y="3267075"/>
          <p14:tracePt t="6669" x="4092575" y="3679825"/>
          <p14:tracePt t="6678" x="3917950" y="4067175"/>
          <p14:tracePt t="6688" x="3767138" y="4454525"/>
          <p14:tracePt t="6694" x="3643313" y="4805363"/>
          <p14:tracePt t="6700" x="3479800" y="5130800"/>
          <p14:tracePt t="6708" x="3367088" y="5443538"/>
          <p14:tracePt t="6717" x="3267075" y="5668963"/>
          <p14:tracePt t="6724" x="3216275" y="5807075"/>
          <p14:tracePt t="6736" x="3192463" y="5907088"/>
          <p14:tracePt t="6739" x="3192463" y="5994400"/>
          <p14:tracePt t="6748" x="3192463" y="6056313"/>
          <p14:tracePt t="6755" x="3216275" y="6119813"/>
          <p14:tracePt t="6764" x="3241675" y="6145213"/>
          <p14:tracePt t="6771" x="3254375" y="6169025"/>
          <p14:tracePt t="6779" x="3279775" y="6194425"/>
          <p14:tracePt t="6787" x="3317875" y="6207125"/>
          <p14:tracePt t="6796" x="3341688" y="6232525"/>
          <p14:tracePt t="6801" x="3379788" y="6257925"/>
          <p14:tracePt t="6809" x="3417888" y="6269038"/>
          <p14:tracePt t="6818" x="3479800" y="6294438"/>
          <p14:tracePt t="6825" x="3554413" y="6319838"/>
          <p14:tracePt t="6835" x="3643313" y="6345238"/>
          <p14:tracePt t="6842" x="3705225" y="6357938"/>
          <p14:tracePt t="6850" x="3779838" y="6381750"/>
          <p14:tracePt t="6858" x="3856038" y="6407150"/>
          <p14:tracePt t="6867" x="3905250" y="6419850"/>
          <p14:tracePt t="6873" x="3943350" y="6432550"/>
          <p14:tracePt t="6884" x="3992563" y="6457950"/>
          <p14:tracePt t="6890" x="4030663" y="6483350"/>
          <p14:tracePt t="6898" x="4092575" y="6545263"/>
          <p14:tracePt t="6906" x="4168775" y="6607175"/>
          <p14:tracePt t="6912" x="4230688" y="6670675"/>
          <p14:tracePt t="6919" x="4305300" y="6707188"/>
          <p14:tracePt t="6928" x="4381500" y="6732588"/>
          <p14:tracePt t="6935" x="4456113" y="6757988"/>
          <p14:tracePt t="6943" x="4494213" y="6757988"/>
          <p14:tracePt t="6951" x="4543425" y="6757988"/>
          <p14:tracePt t="6959" x="4581525" y="6757988"/>
          <p14:tracePt t="6969" x="4594225" y="6745288"/>
          <p14:tracePt t="6976" x="4619625" y="6732588"/>
          <p14:tracePt t="6984" x="4630738" y="6719888"/>
          <p14:tracePt t="6992" x="4643438" y="6696075"/>
          <p14:tracePt t="7000" x="4668838" y="6683375"/>
          <p14:tracePt t="7006" x="4681538" y="6670675"/>
          <p14:tracePt t="7014" x="4706938" y="6645275"/>
          <p14:tracePt t="7021" x="4732338" y="6632575"/>
          <p14:tracePt t="7030" x="4756150" y="6607175"/>
          <p14:tracePt t="7037" x="4806950" y="6583363"/>
          <p14:tracePt t="7046" x="4868863" y="6557963"/>
          <p14:tracePt t="7053" x="4945063" y="6532563"/>
          <p14:tracePt t="7062" x="5006975" y="6507163"/>
          <p14:tracePt t="7069" x="5081588" y="6483350"/>
          <p14:tracePt t="7077" x="5145088" y="6457950"/>
          <p14:tracePt t="7085" x="5170488" y="6445250"/>
          <p14:tracePt t="7094" x="5181600" y="6432550"/>
          <p14:tracePt t="7101" x="5207000" y="6419850"/>
          <p14:tracePt t="7109" x="5219700" y="6419850"/>
          <p14:tracePt t="7118" x="5232400" y="6407150"/>
          <p14:tracePt t="7125" x="5257800" y="6394450"/>
          <p14:tracePt t="7134" x="5270500" y="6394450"/>
          <p14:tracePt t="7142" x="5294313" y="6381750"/>
          <p14:tracePt t="7150" x="5307013" y="6370638"/>
          <p14:tracePt t="7158" x="5319713" y="6332538"/>
          <p14:tracePt t="7171" x="5345113" y="6307138"/>
          <p14:tracePt t="7173" x="5370513" y="6269038"/>
          <p14:tracePt t="7185" x="5370513" y="6219825"/>
          <p14:tracePt t="7189" x="5370513" y="6145213"/>
          <p14:tracePt t="7198" x="5370513" y="6081713"/>
          <p14:tracePt t="7205" x="5370513" y="6019800"/>
          <p14:tracePt t="7214" x="5370513" y="5969000"/>
          <p14:tracePt t="7221" x="5370513" y="5932488"/>
          <p14:tracePt t="7229" x="5370513" y="5894388"/>
          <p14:tracePt t="7237" x="5370513" y="5868988"/>
          <p14:tracePt t="7246" x="5370513" y="5856288"/>
          <p14:tracePt t="7255" x="5370513" y="5832475"/>
          <p14:tracePt t="7264" x="5370513" y="5819775"/>
          <p14:tracePt t="7271" x="5370513" y="5807075"/>
          <p14:tracePt t="7279" x="5370513" y="5781675"/>
          <p14:tracePt t="7287" x="5370513" y="5743575"/>
          <p14:tracePt t="7296" x="5370513" y="5707063"/>
          <p14:tracePt t="7304" x="5357813" y="5643563"/>
          <p14:tracePt t="7312" x="5345113" y="5581650"/>
          <p14:tracePt t="7319" x="5319713" y="5518150"/>
          <p14:tracePt t="7328" x="5281613" y="5443538"/>
          <p14:tracePt t="7335" x="5232400" y="5368925"/>
          <p14:tracePt t="7344" x="5194300" y="5294313"/>
          <p14:tracePt t="7351" x="5132388" y="5218113"/>
          <p14:tracePt t="7359" x="5081588" y="5156200"/>
          <p14:tracePt t="7367" x="5019675" y="5118100"/>
          <p14:tracePt t="7376" x="4968875" y="5056188"/>
          <p14:tracePt t="7384" x="4932363" y="5018088"/>
          <p14:tracePt t="7390" x="4894263" y="4992688"/>
          <p14:tracePt t="7398" x="4832350" y="4956175"/>
          <p14:tracePt t="7405" x="4806950" y="4930775"/>
          <p14:tracePt t="7414" x="4756150" y="4918075"/>
          <p14:tracePt t="7421" x="4719638" y="4905375"/>
          <p14:tracePt t="7430" x="4681538" y="4879975"/>
          <p14:tracePt t="7437" x="4619625" y="4879975"/>
          <p14:tracePt t="7446" x="4556125" y="4868863"/>
          <p14:tracePt t="7453" x="4494213" y="4868863"/>
          <p14:tracePt t="7461" x="4443413" y="4868863"/>
          <p14:tracePt t="7469" x="4368800" y="4868863"/>
          <p14:tracePt t="7476" x="4318000" y="4868863"/>
          <p14:tracePt t="7485" x="4268788" y="4868863"/>
          <p14:tracePt t="7492" x="4192588" y="4868863"/>
          <p14:tracePt t="7500" x="4143375" y="4856163"/>
          <p14:tracePt t="7508" x="4068763" y="4843463"/>
          <p14:tracePt t="7517" x="4005263" y="4830763"/>
          <p14:tracePt t="7524" x="3930650" y="4818063"/>
          <p14:tracePt t="7537" x="3867150" y="4805363"/>
          <p14:tracePt t="7540" x="3792538" y="4805363"/>
          <p14:tracePt t="7548" x="3730625" y="4792663"/>
          <p14:tracePt t="7555" x="3692525" y="4792663"/>
          <p14:tracePt t="7564" x="3643313" y="4792663"/>
          <p14:tracePt t="7572" x="3617913" y="4792663"/>
          <p14:tracePt t="7579" x="3579813" y="4792663"/>
          <p14:tracePt t="7585" x="3541713" y="4792663"/>
          <p14:tracePt t="7594" x="3530600" y="4792663"/>
          <p14:tracePt t="7601" x="3517900" y="4792663"/>
          <p14:tracePt t="7609" x="3505200" y="4792663"/>
          <p14:tracePt t="7618" x="3479800" y="4792663"/>
          <p14:tracePt t="7625" x="3467100" y="4792663"/>
          <p14:tracePt t="7634" x="3454400" y="4792663"/>
          <p14:tracePt t="7642" x="3429000" y="4805363"/>
          <p14:tracePt t="7649" x="3417888" y="4830763"/>
          <p14:tracePt t="7658" x="3392488" y="4856163"/>
          <p14:tracePt t="7666" x="3379788" y="4892675"/>
          <p14:tracePt t="7674" x="3354388" y="4930775"/>
          <p14:tracePt t="7684" x="3354388" y="5005388"/>
          <p14:tracePt t="7687" x="3354388" y="5068888"/>
          <p14:tracePt t="7696" x="3354388" y="5143500"/>
          <p14:tracePt t="7703" x="3354388" y="5205413"/>
          <p14:tracePt t="7712" x="3354388" y="5256213"/>
          <p14:tracePt t="7720" x="3354388" y="5305425"/>
          <p14:tracePt t="7727" x="3379788" y="5381625"/>
          <p14:tracePt t="7735" x="3405188" y="5443538"/>
          <p14:tracePt t="7744" x="3417888" y="5468938"/>
          <p14:tracePt t="7751" x="3441700" y="5518150"/>
          <p14:tracePt t="7760" x="3454400" y="5556250"/>
          <p14:tracePt t="7767" x="3492500" y="5594350"/>
          <p14:tracePt t="7776" x="3505200" y="5619750"/>
          <p14:tracePt t="7784" x="3530600" y="5643563"/>
          <p14:tracePt t="7792" x="3554413" y="5681663"/>
          <p14:tracePt t="7798" x="3579813" y="5694363"/>
          <p14:tracePt t="7805" x="3605213" y="5707063"/>
          <p14:tracePt t="7814" x="3617913" y="5743575"/>
          <p14:tracePt t="7821" x="3654425" y="5768975"/>
          <p14:tracePt t="7830" x="3667125" y="5781675"/>
          <p14:tracePt t="7837" x="3679825" y="5807075"/>
          <p14:tracePt t="7845" x="3705225" y="5832475"/>
          <p14:tracePt t="7853" x="3717925" y="5856288"/>
          <p14:tracePt t="7861" x="3743325" y="5868988"/>
          <p14:tracePt t="7870" x="3743325" y="5881688"/>
          <p14:tracePt t="7877" x="3756025" y="5894388"/>
          <p14:tracePt t="7885" x="3767138" y="5894388"/>
          <p14:tracePt t="7901" x="3767138" y="5907088"/>
          <p14:tracePt t="7908" x="3779838" y="5919788"/>
          <p14:tracePt t="7924" x="3792538" y="5932488"/>
          <p14:tracePt t="7934" x="3805238" y="5932488"/>
          <p14:tracePt t="7940" x="3805238" y="5956300"/>
          <p14:tracePt t="7956" x="3817938" y="5969000"/>
          <p14:tracePt t="7963" x="3830638" y="5969000"/>
          <p14:tracePt t="7971" x="3843338" y="5994400"/>
          <p14:tracePt t="7979" x="3867150" y="6007100"/>
          <p14:tracePt t="7987" x="3879850" y="6032500"/>
          <p14:tracePt t="7996" x="3905250" y="6045200"/>
          <p14:tracePt t="8003" x="3930650" y="6069013"/>
          <p14:tracePt t="8012" x="3956050" y="6081713"/>
          <p14:tracePt t="8019" x="3979863" y="6107113"/>
          <p14:tracePt t="8027" x="4017963" y="6119813"/>
          <p14:tracePt t="8035" x="4043363" y="6145213"/>
          <p14:tracePt t="8044" x="4068763" y="6157913"/>
          <p14:tracePt t="8051" x="4081463" y="6169025"/>
          <p14:tracePt t="8057" x="4105275" y="6194425"/>
          <p14:tracePt t="8066" x="4117975" y="6207125"/>
          <p14:tracePt t="8074" x="4143375" y="6219825"/>
          <p14:tracePt t="8084" x="4156075" y="6232525"/>
          <p14:tracePt t="8090" x="4168775" y="6232525"/>
          <p14:tracePt t="8101" x="4192588" y="6245225"/>
          <p14:tracePt t="8105" x="4217988" y="6269038"/>
          <p14:tracePt t="8114" x="4230688" y="6269038"/>
          <p14:tracePt t="8123" x="4268788" y="6269038"/>
          <p14:tracePt t="8134" x="4294188" y="6269038"/>
          <p14:tracePt t="8140" x="4318000" y="6281738"/>
          <p14:tracePt t="8153" x="4356100" y="6281738"/>
          <p14:tracePt t="8157" x="4394200" y="6281738"/>
          <p14:tracePt t="8164" x="4430713" y="6281738"/>
          <p14:tracePt t="8173" x="4468813" y="6281738"/>
          <p14:tracePt t="8184" x="4518025" y="6281738"/>
          <p14:tracePt t="8190" x="4568825" y="6294438"/>
          <p14:tracePt t="8199" x="4594225" y="6294438"/>
          <p14:tracePt t="8205" x="4630738" y="6294438"/>
          <p14:tracePt t="8214" x="4668838" y="6294438"/>
          <p14:tracePt t="8222" x="4706938" y="6307138"/>
          <p14:tracePt t="8229" x="4743450" y="6307138"/>
          <p14:tracePt t="8240" x="4768850" y="6307138"/>
          <p14:tracePt t="8249" x="4781550" y="6307138"/>
          <p14:tracePt t="8255" x="4794250" y="6307138"/>
          <p14:tracePt t="8264" x="4819650" y="6281738"/>
          <p14:tracePt t="8272" x="4832350" y="6281738"/>
          <p14:tracePt t="8280" x="4843463" y="6281738"/>
          <p14:tracePt t="8287" x="4881563" y="6257925"/>
          <p14:tracePt t="8295" x="4894263" y="6257925"/>
          <p14:tracePt t="8303" x="4906963" y="6245225"/>
          <p14:tracePt t="8312" x="4932363" y="6232525"/>
          <p14:tracePt t="8320" x="4945063" y="6232525"/>
          <p14:tracePt t="8327" x="4956175" y="6219825"/>
          <p14:tracePt t="8335" x="4981575" y="6219825"/>
          <p14:tracePt t="8344" x="4994275" y="6207125"/>
          <p14:tracePt t="8351" x="5006975" y="6207125"/>
          <p14:tracePt t="8360" x="5019675" y="6194425"/>
          <p14:tracePt t="8367" x="5045075" y="6181725"/>
          <p14:tracePt t="8376" x="5057775" y="6169025"/>
          <p14:tracePt t="8384" x="5081588" y="6157913"/>
          <p14:tracePt t="8392" x="5094288" y="6145213"/>
          <p14:tracePt t="8401" x="5119688" y="6119813"/>
          <p14:tracePt t="8408" x="5132388" y="6107113"/>
          <p14:tracePt t="8416" x="5157788" y="6081713"/>
          <p14:tracePt t="8424" x="5181600" y="6069013"/>
          <p14:tracePt t="8435" x="5194300" y="6056313"/>
          <p14:tracePt t="8437" x="5207000" y="6045200"/>
          <p14:tracePt t="8446" x="5232400" y="6032500"/>
          <p14:tracePt t="8453" x="5245100" y="6019800"/>
          <p14:tracePt t="8462" x="5270500" y="6007100"/>
          <p14:tracePt t="8470" x="5281613" y="5994400"/>
          <p14:tracePt t="8477" x="5294313" y="5969000"/>
          <p14:tracePt t="8485" x="5319713" y="5956300"/>
          <p14:tracePt t="8494" x="5332413" y="5932488"/>
          <p14:tracePt t="8501" x="5357813" y="5907088"/>
          <p14:tracePt t="8510" x="5370513" y="5868988"/>
          <p14:tracePt t="8518" x="5394325" y="5843588"/>
          <p14:tracePt t="8526" x="5419725" y="5794375"/>
          <p14:tracePt t="8534" x="5432425" y="5743575"/>
          <p14:tracePt t="8542" x="5457825" y="5694363"/>
          <p14:tracePt t="8551" x="5470525" y="5656263"/>
          <p14:tracePt t="8558" x="5470525" y="5619750"/>
          <p14:tracePt t="8566" x="5470525" y="5581650"/>
          <p14:tracePt t="8573" x="5470525" y="5556250"/>
          <p14:tracePt t="8584" x="5470525" y="5530850"/>
          <p14:tracePt t="8590" x="5470525" y="5518150"/>
          <p14:tracePt t="8600" x="5483225" y="5481638"/>
          <p14:tracePt t="8606" x="5483225" y="5456238"/>
          <p14:tracePt t="8614" x="5483225" y="5418138"/>
          <p14:tracePt t="8621" x="5483225" y="5381625"/>
          <p14:tracePt t="8629" x="5483225" y="5330825"/>
          <p14:tracePt t="8637" x="5457825" y="5256213"/>
          <p14:tracePt t="8646" x="5445125" y="5181600"/>
          <p14:tracePt t="8653" x="5419725" y="5143500"/>
          <p14:tracePt t="8662" x="5394325" y="5081588"/>
          <p14:tracePt t="8669" x="5383213" y="5043488"/>
          <p14:tracePt t="8675" x="5357813" y="5018088"/>
          <p14:tracePt t="8684" x="5345113" y="4992688"/>
          <p14:tracePt t="8692" x="5319713" y="4968875"/>
          <p14:tracePt t="8702" x="5307013" y="4956175"/>
          <p14:tracePt t="8708" x="5294313" y="4930775"/>
          <p14:tracePt t="8716" x="5270500" y="4918075"/>
          <p14:tracePt t="8724" x="5245100" y="4892675"/>
          <p14:tracePt t="8734" x="5219700" y="4879975"/>
          <p14:tracePt t="8739" x="5181600" y="4856163"/>
          <p14:tracePt t="8751" x="5157788" y="4856163"/>
          <p14:tracePt t="8755" x="5106988" y="4843463"/>
          <p14:tracePt t="8764" x="5057775" y="4830763"/>
          <p14:tracePt t="8771" x="4981575" y="4830763"/>
          <p14:tracePt t="8779" x="4919663" y="4830763"/>
          <p14:tracePt t="8785" x="4832350" y="4818063"/>
          <p14:tracePt t="8794" x="4732338" y="4805363"/>
          <p14:tracePt t="8801" x="4630738" y="4792663"/>
          <p14:tracePt t="8809" x="4543425" y="4779963"/>
          <p14:tracePt t="8818" x="4456113" y="4779963"/>
          <p14:tracePt t="8825" x="4368800" y="4779963"/>
          <p14:tracePt t="8834" x="4305300" y="4779963"/>
          <p14:tracePt t="8842" x="4243388" y="4779963"/>
          <p14:tracePt t="8851" x="4181475" y="4779963"/>
          <p14:tracePt t="8857" x="4130675" y="4792663"/>
          <p14:tracePt t="8866" x="4105275" y="4792663"/>
          <p14:tracePt t="8874" x="4068763" y="4818063"/>
          <p14:tracePt t="8880" x="4056063" y="4830763"/>
          <p14:tracePt t="8887" x="4043363" y="4856163"/>
          <p14:tracePt t="8896" x="4017963" y="4868863"/>
          <p14:tracePt t="8903" x="4005263" y="4892675"/>
          <p14:tracePt t="8912" x="3979863" y="4905375"/>
          <p14:tracePt t="8920" x="3968750" y="4918075"/>
          <p14:tracePt t="8927" x="3943350" y="4943475"/>
          <p14:tracePt t="8935" x="3943350" y="4956175"/>
          <p14:tracePt t="8944" x="3930650" y="4981575"/>
          <p14:tracePt t="8954" x="3917950" y="4992688"/>
          <p14:tracePt t="8960" x="3917950" y="5005388"/>
          <p14:tracePt t="8968" x="3917950" y="5030788"/>
          <p14:tracePt t="8976" x="3917950" y="5043488"/>
          <p14:tracePt t="8984" x="3917950" y="5056188"/>
          <p14:tracePt t="8990" x="3917950" y="5068888"/>
          <p14:tracePt t="9002" x="3917950" y="5092700"/>
          <p14:tracePt t="9005" x="3917950" y="5105400"/>
          <p14:tracePt t="9014" x="3917950" y="5118100"/>
          <p14:tracePt t="9022" x="3917950" y="5143500"/>
          <p14:tracePt t="9037" x="3917950" y="5156200"/>
          <p14:tracePt t="9549" x="3930650" y="5156200"/>
          <p14:tracePt t="9557" x="3956050" y="5181600"/>
          <p14:tracePt t="9565" x="4005263" y="5194300"/>
          <p14:tracePt t="9572" x="4056063" y="5218113"/>
          <p14:tracePt t="9584" x="4117975" y="5256213"/>
          <p14:tracePt t="9587" x="4192588" y="5305425"/>
          <p14:tracePt t="9595" x="4268788" y="5343525"/>
          <p14:tracePt t="9603" x="4356100" y="5381625"/>
          <p14:tracePt t="9612" x="4481513" y="5418138"/>
          <p14:tracePt t="9619" x="4619625" y="5481638"/>
          <p14:tracePt t="9626" x="4732338" y="5556250"/>
          <p14:tracePt t="9633" x="4894263" y="5643563"/>
          <p14:tracePt t="9642" x="5094288" y="5768975"/>
          <p14:tracePt t="9651" x="5281613" y="5843588"/>
          <p14:tracePt t="9658" x="5470525" y="5919788"/>
          <p14:tracePt t="9668" x="5632450" y="5956300"/>
          <p14:tracePt t="9673" x="5808663" y="6019800"/>
          <p14:tracePt t="9682" x="5970588" y="6045200"/>
          <p14:tracePt t="9689" x="6121400" y="6069013"/>
          <p14:tracePt t="9701" x="6296025" y="6119813"/>
          <p14:tracePt t="9705" x="6446838" y="6145213"/>
          <p14:tracePt t="9713" x="6572250" y="6169025"/>
          <p14:tracePt t="9721" x="6708775" y="6219825"/>
          <p14:tracePt t="9728" x="6846888" y="6269038"/>
          <p14:tracePt t="9736" x="6946900" y="6294438"/>
          <p14:tracePt t="9743" x="7046913" y="6319838"/>
          <p14:tracePt t="9751" x="7134225" y="6345238"/>
          <p14:tracePt t="9760" x="7235825" y="6370638"/>
          <p14:tracePt t="9768" x="7335838" y="6394450"/>
          <p14:tracePt t="9776" x="7397750" y="6419850"/>
          <p14:tracePt t="9784" x="7459663" y="6445250"/>
          <p14:tracePt t="9792" x="7510463" y="6445250"/>
          <p14:tracePt t="9801" x="7585075" y="6470650"/>
          <p14:tracePt t="9808" x="7623175" y="6483350"/>
          <p14:tracePt t="9818" x="7673975" y="6483350"/>
          <p14:tracePt t="9824" x="7723188" y="6494463"/>
          <p14:tracePt t="9832" x="7797800" y="6494463"/>
          <p14:tracePt t="9840" x="7848600" y="6507163"/>
          <p14:tracePt t="9851" x="7923213" y="6507163"/>
          <p14:tracePt t="9855" x="7986713" y="6507163"/>
          <p14:tracePt t="9864" x="8061325" y="6507163"/>
          <p14:tracePt t="9871" x="8123238" y="6507163"/>
          <p14:tracePt t="9879" x="8212138" y="6507163"/>
          <p14:tracePt t="9887" x="8299450" y="6507163"/>
          <p14:tracePt t="9895" x="8399463" y="6494463"/>
          <p14:tracePt t="9903" x="8499475" y="6483350"/>
          <p14:tracePt t="9912" x="8586788" y="6470650"/>
          <p14:tracePt t="9919" x="8650288" y="6457950"/>
          <p14:tracePt t="9928" x="8712200" y="6432550"/>
          <p14:tracePt t="9936" x="8750300" y="6419850"/>
          <p14:tracePt t="9943" x="8763000" y="6407150"/>
          <p14:tracePt t="9951" x="8786813" y="6394450"/>
          <p14:tracePt t="9959" x="8799513" y="6381750"/>
          <p14:tracePt t="9968" x="8824913" y="6357938"/>
          <p14:tracePt t="9976" x="8837613" y="6345238"/>
          <p14:tracePt t="9984" x="8850313" y="6332538"/>
          <p14:tracePt t="9992" x="8874125" y="6294438"/>
          <p14:tracePt t="10001" x="8886825" y="6269038"/>
          <p14:tracePt t="10008" x="8912225" y="6232525"/>
          <p14:tracePt t="10018" x="8950325" y="6157913"/>
          <p14:tracePt t="10024" x="8986838" y="6081713"/>
          <p14:tracePt t="10032" x="9037638" y="6007100"/>
          <p14:tracePt t="10038" x="9088438" y="5932488"/>
          <p14:tracePt t="10046" x="9112250" y="5881688"/>
          <p14:tracePt t="10053" x="9124950" y="5843588"/>
          <p14:tracePt t="10062" x="9150350" y="5807075"/>
          <p14:tracePt t="10069" x="9175750" y="5768975"/>
          <p14:tracePt t="10078" x="9188450" y="5743575"/>
          <p14:tracePt t="10086" x="9199563" y="5719763"/>
          <p14:tracePt t="10093" x="9224963" y="5707063"/>
          <p14:tracePt t="10101" x="9237663" y="5681663"/>
          <p14:tracePt t="10110" x="9237663" y="5656263"/>
          <p14:tracePt t="10118" x="9237663" y="5643563"/>
          <p14:tracePt t="10125" x="9237663" y="5619750"/>
          <p14:tracePt t="10134" x="9237663" y="5607050"/>
          <p14:tracePt t="10142" x="9237663" y="5568950"/>
          <p14:tracePt t="10151" x="9237663" y="5530850"/>
          <p14:tracePt t="10157" x="9224963" y="5494338"/>
          <p14:tracePt t="10168" x="9199563" y="5456238"/>
          <p14:tracePt t="10174" x="9188450" y="5430838"/>
          <p14:tracePt t="10182" x="9163050" y="5394325"/>
          <p14:tracePt t="10190" x="9150350" y="5368925"/>
          <p14:tracePt t="10200" x="9124950" y="5343525"/>
          <p14:tracePt t="10205" x="9112250" y="5330825"/>
          <p14:tracePt t="10214" x="9099550" y="5305425"/>
          <p14:tracePt t="10221" x="9075738" y="5294313"/>
          <p14:tracePt t="10229" x="9050338" y="5268913"/>
          <p14:tracePt t="10238" x="9024938" y="5256213"/>
          <p14:tracePt t="10245" x="8986838" y="5230813"/>
          <p14:tracePt t="10251" x="8975725" y="5218113"/>
          <p14:tracePt t="10260" x="8963025" y="5194300"/>
          <p14:tracePt t="10268" x="8924925" y="5181600"/>
          <p14:tracePt t="10276" x="8886825" y="5156200"/>
          <p14:tracePt t="10283" x="8850313" y="5130800"/>
          <p14:tracePt t="10292" x="8774113" y="5105400"/>
          <p14:tracePt t="10301" x="8712200" y="5081588"/>
          <p14:tracePt t="10308" x="8624888" y="5056188"/>
          <p14:tracePt t="10317" x="8537575" y="5030788"/>
          <p14:tracePt t="10324" x="8448675" y="5005388"/>
          <p14:tracePt t="10332" x="8361363" y="4981575"/>
          <p14:tracePt t="10340" x="8286750" y="4956175"/>
          <p14:tracePt t="10351" x="8223250" y="4930775"/>
          <p14:tracePt t="10353" x="8148638" y="4905375"/>
          <p14:tracePt t="10362" x="8074025" y="4892675"/>
          <p14:tracePt t="10369" x="8023225" y="4879975"/>
          <p14:tracePt t="10378" x="7974013" y="4868863"/>
          <p14:tracePt t="10386" x="7935913" y="4868863"/>
          <p14:tracePt t="10394" x="7910513" y="4856163"/>
          <p14:tracePt t="10401" x="7897813" y="4843463"/>
          <p14:tracePt t="10410" x="7874000" y="4843463"/>
          <p14:tracePt t="10420" x="7848600" y="4843463"/>
          <p14:tracePt t="10426" x="7823200" y="4843463"/>
          <p14:tracePt t="10433" x="7785100" y="4843463"/>
          <p14:tracePt t="10442" x="7735888" y="4843463"/>
          <p14:tracePt t="10451" x="7710488" y="4843463"/>
          <p14:tracePt t="10456" x="7661275" y="4843463"/>
          <p14:tracePt t="10464" x="7610475" y="4843463"/>
          <p14:tracePt t="10471" x="7548563" y="4856163"/>
          <p14:tracePt t="10479" x="7485063" y="4868863"/>
          <p14:tracePt t="10488" x="7423150" y="4892675"/>
          <p14:tracePt t="10495" x="7372350" y="4918075"/>
          <p14:tracePt t="10503" x="7310438" y="4930775"/>
          <p14:tracePt t="10511" x="7272338" y="4930775"/>
          <p14:tracePt t="10519" x="7259638" y="4930775"/>
          <p14:tracePt t="10528" x="7235825" y="4956175"/>
          <p14:tracePt t="10536" x="7197725" y="4968875"/>
          <p14:tracePt t="10543" x="7185025" y="4981575"/>
          <p14:tracePt t="10551" x="7172325" y="4992688"/>
          <p14:tracePt t="10558" x="7146925" y="4992688"/>
          <p14:tracePt t="10568" x="7134225" y="5018088"/>
          <p14:tracePt t="10574" x="7110413" y="5030788"/>
          <p14:tracePt t="10582" x="7097713" y="5056188"/>
          <p14:tracePt t="10590" x="7085013" y="5068888"/>
          <p14:tracePt t="10600" x="7059613" y="5092700"/>
          <p14:tracePt t="10606" x="7046913" y="5105400"/>
          <p14:tracePt t="10614" x="7021513" y="5118100"/>
          <p14:tracePt t="10621" x="7010400" y="5143500"/>
          <p14:tracePt t="10630" x="6997700" y="5156200"/>
          <p14:tracePt t="10638" x="6972300" y="5181600"/>
          <p14:tracePt t="10654" x="6946900" y="5205413"/>
          <p14:tracePt t="10662" x="6946900" y="5218113"/>
          <p14:tracePt t="10668" x="6946900" y="5230813"/>
          <p14:tracePt t="10676" x="6946900" y="5243513"/>
          <p14:tracePt t="10684" x="6946900" y="5281613"/>
          <p14:tracePt t="10692" x="6946900" y="5318125"/>
          <p14:tracePt t="10702" x="6946900" y="5356225"/>
          <p14:tracePt t="10708" x="6946900" y="5394325"/>
          <p14:tracePt t="10718" x="6946900" y="5430838"/>
          <p14:tracePt t="10723" x="6946900" y="5468938"/>
          <p14:tracePt t="10732" x="6972300" y="5518150"/>
          <p14:tracePt t="10740" x="6997700" y="5568950"/>
          <p14:tracePt t="10751" x="7010400" y="5619750"/>
          <p14:tracePt t="10755" x="7034213" y="5694363"/>
          <p14:tracePt t="10764" x="7072313" y="5768975"/>
          <p14:tracePt t="10769" x="7110413" y="5843588"/>
          <p14:tracePt t="10778" x="7159625" y="5894388"/>
          <p14:tracePt t="10786" x="7210425" y="5956300"/>
          <p14:tracePt t="10793" x="7246938" y="6007100"/>
          <p14:tracePt t="10801" x="7310438" y="6045200"/>
          <p14:tracePt t="10810" x="7372350" y="6069013"/>
          <p14:tracePt t="10818" x="7448550" y="6094413"/>
          <p14:tracePt t="10826" x="7497763" y="6119813"/>
          <p14:tracePt t="10833" x="7572375" y="6145213"/>
          <p14:tracePt t="10841" x="7648575" y="6169025"/>
          <p14:tracePt t="10851" x="7710488" y="6194425"/>
          <p14:tracePt t="10858" x="7785100" y="6219825"/>
          <p14:tracePt t="10867" x="7861300" y="6245225"/>
          <p14:tracePt t="10874" x="7935913" y="6269038"/>
          <p14:tracePt t="10880" x="7999413" y="6294438"/>
          <p14:tracePt t="10888" x="8074025" y="6319838"/>
          <p14:tracePt t="10895" x="8148638" y="6332538"/>
          <p14:tracePt t="10903" x="8223250" y="6345238"/>
          <p14:tracePt t="10912" x="8286750" y="6357938"/>
          <p14:tracePt t="10919" x="8374063" y="6357938"/>
          <p14:tracePt t="10928" x="8461375" y="6370638"/>
          <p14:tracePt t="10936" x="8548688" y="6370638"/>
          <p14:tracePt t="10944" x="8650288" y="6370638"/>
          <p14:tracePt t="10951" x="8724900" y="6370638"/>
          <p14:tracePt t="10960" x="8812213" y="6370638"/>
          <p14:tracePt t="10968" x="8886825" y="6370638"/>
          <p14:tracePt t="10976" x="8950325" y="6357938"/>
          <p14:tracePt t="10984" x="9024938" y="6345238"/>
          <p14:tracePt t="10992" x="9088438" y="6345238"/>
          <p14:tracePt t="11001" x="9163050" y="6319838"/>
          <p14:tracePt t="11006" x="9237663" y="6294438"/>
          <p14:tracePt t="11014" x="9312275" y="6269038"/>
          <p14:tracePt t="11021" x="9375775" y="6245225"/>
          <p14:tracePt t="11029" x="9450388" y="6219825"/>
          <p14:tracePt t="11038" x="9525000" y="6194425"/>
          <p14:tracePt t="11046" x="9563100" y="6169025"/>
          <p14:tracePt t="11053" x="9601200" y="6145213"/>
          <p14:tracePt t="11062" x="9613900" y="6119813"/>
          <p14:tracePt t="11069" x="9637713" y="6094413"/>
          <p14:tracePt t="11078" x="9650413" y="6019800"/>
          <p14:tracePt t="11086" x="9675813" y="5956300"/>
          <p14:tracePt t="11093" x="9701213" y="5881688"/>
          <p14:tracePt t="11101" x="9713913" y="5794375"/>
          <p14:tracePt t="11109" x="9739313" y="5719763"/>
          <p14:tracePt t="11117" x="9750425" y="5656263"/>
          <p14:tracePt t="11125" x="9750425" y="5594350"/>
          <p14:tracePt t="11134" x="9750425" y="5543550"/>
          <p14:tracePt t="11142" x="9750425" y="5494338"/>
          <p14:tracePt t="11151" x="9750425" y="5443538"/>
          <p14:tracePt t="11170" x="9750425" y="5394325"/>
          <p14:tracePt t="11174" x="9739313" y="5381625"/>
          <p14:tracePt t="11182" x="9726613" y="5368925"/>
          <p14:tracePt t="11190" x="9713913" y="5356225"/>
          <p14:tracePt t="11200" x="9701213" y="5343525"/>
          <p14:tracePt t="11210" x="9701213" y="5330825"/>
          <p14:tracePt t="11219" x="9688513" y="5330825"/>
          <p14:tracePt t="11233" x="9663113" y="5318125"/>
          <p14:tracePt t="11251" x="9650413" y="5318125"/>
          <p14:tracePt t="11256" x="9637713" y="5305425"/>
          <p14:tracePt t="11264" x="9626600" y="5305425"/>
          <p14:tracePt t="11272" x="9613900" y="5305425"/>
          <p14:tracePt t="11280" x="9613900" y="5294313"/>
          <p14:tracePt t="11288" x="9588500" y="5294313"/>
          <p14:tracePt t="11296" x="9575800" y="5294313"/>
          <p14:tracePt t="11312" x="9563100" y="5281613"/>
          <p14:tracePt t="11319" x="9550400" y="5281613"/>
          <p14:tracePt t="11340" x="9537700" y="5281613"/>
          <p14:tracePt t="12471" x="9537700" y="5268913"/>
          <p14:tracePt t="12479" x="9550400" y="5256213"/>
          <p14:tracePt t="12486" x="9563100" y="5243513"/>
          <p14:tracePt t="12495" x="9563100" y="5230813"/>
          <p14:tracePt t="12502" x="9575800" y="5230813"/>
          <p14:tracePt t="12510" x="9588500" y="5205413"/>
          <p14:tracePt t="12516" x="9601200" y="5205413"/>
          <p14:tracePt t="12524" x="9613900" y="5194300"/>
          <p14:tracePt t="12548" x="9626600" y="5181600"/>
          <p14:tracePt t="12564" x="9626600" y="5168900"/>
          <p14:tracePt t="12580" x="9637713" y="5168900"/>
          <p14:tracePt t="12592" x="9637713" y="5156200"/>
          <p14:tracePt t="12616" x="9650413" y="5143500"/>
          <p14:tracePt t="12621" x="9663113" y="5143500"/>
          <p14:tracePt t="12629" x="9663113" y="5130800"/>
          <p14:tracePt t="12638" x="9663113" y="5118100"/>
          <p14:tracePt t="12646" x="9675813" y="5118100"/>
          <p14:tracePt t="12653" x="9675813" y="5092700"/>
          <p14:tracePt t="12662" x="9688513" y="5092700"/>
          <p14:tracePt t="12670" x="9688513" y="5081588"/>
          <p14:tracePt t="12677" x="9701213" y="5081588"/>
          <p14:tracePt t="12866" x="9701213" y="5068888"/>
          <p14:tracePt t="12874" x="9713913" y="5056188"/>
          <p14:tracePt t="12883" x="9739313" y="5030788"/>
          <p14:tracePt t="12889" x="9750425" y="5018088"/>
          <p14:tracePt t="12899" x="9775825" y="5005388"/>
          <p14:tracePt t="12906" x="9788525" y="4968875"/>
          <p14:tracePt t="12914" x="9813925" y="4956175"/>
          <p14:tracePt t="12922" x="9852025" y="4918075"/>
          <p14:tracePt t="12927" x="9888538" y="4892675"/>
          <p14:tracePt t="12935" x="9952038" y="4868863"/>
          <p14:tracePt t="12944" x="10039350" y="4830763"/>
          <p14:tracePt t="12952" x="10152063" y="4779963"/>
          <p14:tracePt t="12959" x="10301288" y="4718050"/>
          <p14:tracePt t="12967" x="10452100" y="4679950"/>
          <p14:tracePt t="12976" x="10626725" y="4643438"/>
          <p14:tracePt t="12984" x="10790238" y="4605338"/>
          <p14:tracePt t="12991" x="10977563" y="4579938"/>
          <p14:tracePt t="13000" x="11141075" y="4554538"/>
          <p14:tracePt t="13008" x="11328400" y="4530725"/>
          <p14:tracePt t="13017" x="11503025" y="4467225"/>
          <p14:tracePt t="13024" x="11641138" y="4443413"/>
          <p14:tracePt t="13034" x="11766550" y="4418013"/>
          <p14:tracePt t="13037" x="11853863" y="4379913"/>
          <p14:tracePt t="13045" x="11941175" y="4341813"/>
          <p14:tracePt t="13053" x="12017375" y="4330700"/>
          <p14:tracePt t="13062" x="12091988" y="4305300"/>
          <p14:tracePt t="13069" x="12153900" y="4279900"/>
        </p14:tracePtLst>
      </p14:laserTraceLst>
    </p:ext>
  </p:extLs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ban đầu</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fontScale="92500" lnSpcReduction="10000"/>
          </a:bodyPr>
          <a:lstStyle/>
          <a:p>
            <a:pPr lvl="0" algn="just">
              <a:lnSpc>
                <a:spcPct val="120000"/>
              </a:lnSpc>
              <a:spcAft>
                <a:spcPts val="600"/>
              </a:spcAft>
            </a:pPr>
            <a:r>
              <a:rPr lang="en-US">
                <a:latin typeface="Arial" panose="020B0604020202020204" pitchFamily="34" charset="0"/>
                <a:cs typeface="Arial" panose="020B0604020202020204" pitchFamily="34" charset="0"/>
              </a:rPr>
              <a:t>Thông mũi dạ dày</a:t>
            </a:r>
          </a:p>
          <a:p>
            <a:pPr lvl="0" algn="just">
              <a:lnSpc>
                <a:spcPct val="120000"/>
              </a:lnSpc>
              <a:spcAft>
                <a:spcPts val="600"/>
              </a:spcAft>
            </a:pPr>
            <a:r>
              <a:rPr lang="en-US">
                <a:latin typeface="Arial" panose="020B0604020202020204" pitchFamily="34" charset="0"/>
                <a:cs typeface="Arial" panose="020B0604020202020204" pitchFamily="34" charset="0"/>
              </a:rPr>
              <a:t>Thông tiểu</a:t>
            </a:r>
          </a:p>
          <a:p>
            <a:pPr lvl="0" algn="just">
              <a:lnSpc>
                <a:spcPct val="120000"/>
              </a:lnSpc>
              <a:spcAft>
                <a:spcPts val="600"/>
              </a:spcAft>
            </a:pPr>
            <a:r>
              <a:rPr lang="en-US">
                <a:latin typeface="Arial" panose="020B0604020202020204" pitchFamily="34" charset="0"/>
                <a:cs typeface="Arial" panose="020B0604020202020204" pitchFamily="34" charset="0"/>
              </a:rPr>
              <a:t>Dịch tinh thể.</a:t>
            </a:r>
          </a:p>
          <a:p>
            <a:pPr lvl="0" algn="just">
              <a:lnSpc>
                <a:spcPct val="120000"/>
              </a:lnSpc>
              <a:spcAft>
                <a:spcPts val="600"/>
              </a:spcAft>
            </a:pPr>
            <a:r>
              <a:rPr lang="en-US">
                <a:latin typeface="Arial" panose="020B0604020202020204" pitchFamily="34" charset="0"/>
                <a:cs typeface="Arial" panose="020B0604020202020204" pitchFamily="34" charset="0"/>
              </a:rPr>
              <a:t>Ức chế bơm proton</a:t>
            </a:r>
          </a:p>
          <a:p>
            <a:pPr lvl="0" algn="just">
              <a:lnSpc>
                <a:spcPct val="120000"/>
              </a:lnSpc>
              <a:spcAft>
                <a:spcPts val="600"/>
              </a:spcAft>
            </a:pPr>
            <a:r>
              <a:rPr lang="en-US">
                <a:latin typeface="Arial" panose="020B0604020202020204" pitchFamily="34" charset="0"/>
                <a:cs typeface="Arial" panose="020B0604020202020204" pitchFamily="34" charset="0"/>
              </a:rPr>
              <a:t>Kháng sinh phổ rộng</a:t>
            </a:r>
          </a:p>
          <a:p>
            <a:pPr lvl="0" algn="just">
              <a:lnSpc>
                <a:spcPct val="120000"/>
              </a:lnSpc>
              <a:spcAft>
                <a:spcPts val="600"/>
              </a:spcAft>
            </a:pPr>
            <a:r>
              <a:rPr lang="en-US">
                <a:latin typeface="Arial" panose="020B0604020202020204" pitchFamily="34" charset="0"/>
                <a:cs typeface="Arial" panose="020B0604020202020204" pitchFamily="34" charset="0"/>
              </a:rPr>
              <a:t>Theo dõi huyết động xâm lấn (±)</a:t>
            </a:r>
          </a:p>
          <a:p>
            <a:pPr>
              <a:lnSpc>
                <a:spcPct val="120000"/>
              </a:lnSpc>
            </a:pPr>
            <a:r>
              <a:rPr lang="en-US">
                <a:latin typeface="Arial" panose="020B0604020202020204" pitchFamily="34" charset="0"/>
                <a:cs typeface="Arial" panose="020B0604020202020204" pitchFamily="34" charset="0"/>
              </a:rPr>
              <a:t>Giảm đau</a:t>
            </a:r>
          </a:p>
        </p:txBody>
      </p:sp>
      <p:pic>
        <p:nvPicPr>
          <p:cNvPr id="3" name="Audio 2">
            <a:hlinkClick r:id="" action="ppaction://media"/>
            <a:extLst>
              <a:ext uri="{FF2B5EF4-FFF2-40B4-BE49-F238E27FC236}">
                <a16:creationId xmlns:a16="http://schemas.microsoft.com/office/drawing/2014/main" id="{D6CA65B0-A666-4C49-91A1-355C18E3A1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4280119"/>
      </p:ext>
    </p:extLst>
  </p:cSld>
  <p:clrMapOvr>
    <a:masterClrMapping/>
  </p:clrMapOvr>
  <mc:AlternateContent xmlns:mc="http://schemas.openxmlformats.org/markup-compatibility/2006" xmlns:p14="http://schemas.microsoft.com/office/powerpoint/2010/main">
    <mc:Choice Requires="p14">
      <p:transition spd="slow" p14:dur="2000" advTm="20281"/>
    </mc:Choice>
    <mc:Fallback xmlns="">
      <p:transition spd="slow" advTm="20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3354" x="11991975" y="538163"/>
          <p14:tracePt t="3362" x="11815763" y="512763"/>
          <p14:tracePt t="3369" x="11615738" y="476250"/>
          <p14:tracePt t="3378" x="11341100" y="425450"/>
          <p14:tracePt t="3386" x="11177588" y="400050"/>
          <p14:tracePt t="3394" x="11002963" y="338138"/>
          <p14:tracePt t="3402" x="10852150" y="287338"/>
          <p14:tracePt t="3411" x="10664825" y="187325"/>
          <p14:tracePt t="3418" x="10490200" y="112713"/>
          <p14:tracePt t="3428" x="10301288" y="50800"/>
          <p14:tracePt t="3432" x="10177463" y="25400"/>
          <p14:tracePt t="3440" x="10039350" y="12700"/>
          <p14:tracePt t="3448" x="9888538" y="12700"/>
          <p14:tracePt t="3456" x="9763125" y="0"/>
          <p14:tracePt t="3464" x="9601200" y="0"/>
          <p14:tracePt t="3472" x="9437688" y="0"/>
          <p14:tracePt t="3480" x="9275763" y="12700"/>
          <p14:tracePt t="3488" x="9099550" y="50800"/>
          <p14:tracePt t="3496" x="8912225" y="87313"/>
          <p14:tracePt t="3504" x="8674100" y="161925"/>
          <p14:tracePt t="3606" x="7323138" y="576263"/>
          <p14:tracePt t="3614" x="7246938" y="625475"/>
          <p14:tracePt t="3622" x="7172325" y="676275"/>
          <p14:tracePt t="3629" x="7097713" y="725488"/>
          <p14:tracePt t="3638" x="7021513" y="788988"/>
          <p14:tracePt t="3644" x="6934200" y="863600"/>
          <p14:tracePt t="3652" x="6884988" y="912813"/>
          <p14:tracePt t="3660" x="6808788" y="963613"/>
          <p14:tracePt t="3668" x="6721475" y="1025525"/>
          <p14:tracePt t="3678" x="6634163" y="1114425"/>
          <p14:tracePt t="3684" x="6546850" y="1189038"/>
          <p14:tracePt t="3692" x="6446838" y="1250950"/>
          <p14:tracePt t="3700" x="6334125" y="1339850"/>
          <p14:tracePt t="3708" x="6234113" y="1401763"/>
          <p14:tracePt t="3716" x="6121400" y="1463675"/>
          <p14:tracePt t="3723" x="6034088" y="1552575"/>
          <p14:tracePt t="3732" x="5945188" y="1614488"/>
          <p14:tracePt t="3739" x="5845175" y="1689100"/>
          <p14:tracePt t="3745" x="5732463" y="1765300"/>
          <p14:tracePt t="3754" x="5657850" y="1814513"/>
          <p14:tracePt t="3762" x="5595938" y="1852613"/>
          <p14:tracePt t="3769" x="5519738" y="1876425"/>
          <p14:tracePt t="3778" x="5495925" y="1889125"/>
          <p14:tracePt t="3786" x="5457825" y="1914525"/>
          <p14:tracePt t="3794" x="5445125" y="1927225"/>
          <p14:tracePt t="3802" x="5419725" y="1939925"/>
          <p14:tracePt t="3809" x="5407025" y="1952625"/>
          <p14:tracePt t="3818" x="5394325" y="1978025"/>
          <p14:tracePt t="3827" x="5383213" y="1978025"/>
          <p14:tracePt t="3842" x="5370513" y="1978025"/>
          <p14:tracePt t="3852" x="5357813" y="1989138"/>
          <p14:tracePt t="3860" x="5345113" y="1989138"/>
          <p14:tracePt t="3868" x="5332413" y="1989138"/>
          <p14:tracePt t="3876" x="5307013" y="1989138"/>
          <p14:tracePt t="3896" x="5207000" y="1989138"/>
          <p14:tracePt t="3900" x="5132388" y="2001838"/>
          <p14:tracePt t="3908" x="5045075" y="2014538"/>
          <p14:tracePt t="3916" x="4945063" y="2039938"/>
          <p14:tracePt t="3924" x="4843463" y="2052638"/>
          <p14:tracePt t="3932" x="4732338" y="2078038"/>
          <p14:tracePt t="3940" x="4630738" y="2089150"/>
          <p14:tracePt t="3948" x="4518025" y="2127250"/>
          <p14:tracePt t="3954" x="4418013" y="2139950"/>
          <p14:tracePt t="3962" x="4305300" y="2152650"/>
          <p14:tracePt t="3970" x="4205288" y="2178050"/>
          <p14:tracePt t="3977" x="4117975" y="2178050"/>
          <p14:tracePt t="3986" x="4068763" y="2190750"/>
          <p14:tracePt t="3994" x="4043363" y="2190750"/>
          <p14:tracePt t="4001" x="4017963" y="2190750"/>
          <p14:tracePt t="4009" x="3992563" y="2190750"/>
          <p14:tracePt t="4026" x="3992563" y="2201863"/>
          <p14:tracePt t="4265" x="4005263" y="2201863"/>
          <p14:tracePt t="4283" x="4017963" y="2201863"/>
          <p14:tracePt t="4300" x="4030663" y="2201863"/>
          <p14:tracePt t="4308" x="4043363" y="2201863"/>
          <p14:tracePt t="4316" x="4056063" y="2201863"/>
          <p14:tracePt t="4324" x="4081463" y="2201863"/>
          <p14:tracePt t="4332" x="4092575" y="2214563"/>
          <p14:tracePt t="4340" x="4105275" y="2214563"/>
          <p14:tracePt t="4348" x="4130675" y="2214563"/>
          <p14:tracePt t="4356" x="4143375" y="2214563"/>
          <p14:tracePt t="4364" x="4156075" y="2214563"/>
          <p14:tracePt t="4371" x="4168775" y="2214563"/>
          <p14:tracePt t="4380" x="4192588" y="2214563"/>
          <p14:tracePt t="4387" x="4205288" y="2214563"/>
          <p14:tracePt t="4396" x="4217988" y="2214563"/>
          <p14:tracePt t="4402" x="4243388" y="2214563"/>
          <p14:tracePt t="4411" x="4256088" y="2214563"/>
          <p14:tracePt t="4418" x="4268788" y="2214563"/>
          <p14:tracePt t="4427" x="4281488" y="2214563"/>
          <p14:tracePt t="4434" x="4305300" y="2227263"/>
          <p14:tracePt t="4442" x="4318000" y="2227263"/>
          <p14:tracePt t="4450" x="4330700" y="2239963"/>
          <p14:tracePt t="4458" x="4356100" y="2239963"/>
          <p14:tracePt t="4474" x="4368800" y="2239963"/>
          <p14:tracePt t="5515" x="4356100" y="2265363"/>
          <p14:tracePt t="5521" x="4330700" y="2290763"/>
          <p14:tracePt t="5530" x="4318000" y="2314575"/>
          <p14:tracePt t="5537" x="4305300" y="2339975"/>
          <p14:tracePt t="5545" x="4281488" y="2365375"/>
          <p14:tracePt t="5554" x="4268788" y="2390775"/>
          <p14:tracePt t="5561" x="4243388" y="2403475"/>
          <p14:tracePt t="5568" x="4243388" y="2427288"/>
          <p14:tracePt t="5577" x="4217988" y="2439988"/>
          <p14:tracePt t="5583" x="4217988" y="2452688"/>
          <p14:tracePt t="5592" x="4205288" y="2465388"/>
          <p14:tracePt t="5600" x="4192588" y="2465388"/>
          <p14:tracePt t="5608" x="4192588" y="2478088"/>
          <p14:tracePt t="5616" x="4192588" y="2490788"/>
          <p14:tracePt t="5624" x="4181475" y="2503488"/>
          <p14:tracePt t="5632" x="4168775" y="2527300"/>
          <p14:tracePt t="5640" x="4156075" y="2540000"/>
          <p14:tracePt t="5648" x="4143375" y="2565400"/>
          <p14:tracePt t="5656" x="4117975" y="2590800"/>
          <p14:tracePt t="5661" x="4105275" y="2616200"/>
          <p14:tracePt t="5670" x="4081463" y="2640013"/>
          <p14:tracePt t="5679" x="4068763" y="2665413"/>
          <p14:tracePt t="5686" x="4056063" y="2690813"/>
          <p14:tracePt t="5694" x="4043363" y="2703513"/>
          <p14:tracePt t="5702" x="4030663" y="2703513"/>
          <p14:tracePt t="5711" x="4030663" y="2716213"/>
          <p14:tracePt t="5718" x="4017963" y="2716213"/>
          <p14:tracePt t="5727" x="4017963" y="2728913"/>
          <p14:tracePt t="5734" x="4017963" y="2740025"/>
          <p14:tracePt t="5742" x="4005263" y="2740025"/>
          <p14:tracePt t="5750" x="4005263" y="2752725"/>
          <p14:tracePt t="5788" x="4005263" y="2765425"/>
          <p14:tracePt t="5950" x="3992563" y="2765425"/>
          <p14:tracePt t="6029" x="3979863" y="2778125"/>
          <p14:tracePt t="6047" x="3968750" y="2790825"/>
          <p14:tracePt t="6059" x="3956050" y="2790825"/>
          <p14:tracePt t="6068" x="3956050" y="2803525"/>
          <p14:tracePt t="6685" x="3956050" y="2828925"/>
          <p14:tracePt t="6695" x="3943350" y="2840038"/>
          <p14:tracePt t="6702" x="3943350" y="2852738"/>
          <p14:tracePt t="6709" x="3930650" y="2878138"/>
          <p14:tracePt t="6716" x="3930650" y="2890838"/>
          <p14:tracePt t="6722" x="3930650" y="2903538"/>
          <p14:tracePt t="6730" x="3917950" y="2928938"/>
          <p14:tracePt t="6738" x="3917950" y="2952750"/>
          <p14:tracePt t="6745" x="3905250" y="2978150"/>
          <p14:tracePt t="6753" x="3905250" y="2990850"/>
          <p14:tracePt t="6762" x="3905250" y="3003550"/>
          <p14:tracePt t="6770" x="3905250" y="3028950"/>
          <p14:tracePt t="6777" x="3905250" y="3054350"/>
          <p14:tracePt t="6786" x="3905250" y="3065463"/>
          <p14:tracePt t="6794" x="3905250" y="3090863"/>
          <p14:tracePt t="6802" x="3905250" y="3116263"/>
          <p14:tracePt t="6809" x="3905250" y="3154363"/>
          <p14:tracePt t="6817" x="3917950" y="3178175"/>
          <p14:tracePt t="6824" x="3917950" y="3203575"/>
          <p14:tracePt t="6832" x="3917950" y="3216275"/>
          <p14:tracePt t="6840" x="3930650" y="3241675"/>
          <p14:tracePt t="6847" x="3930650" y="3254375"/>
          <p14:tracePt t="6856" x="3943350" y="3267075"/>
          <p14:tracePt t="6864" x="3943350" y="3290888"/>
          <p14:tracePt t="6872" x="3943350" y="3303588"/>
          <p14:tracePt t="6897" x="3968750" y="3367088"/>
          <p14:tracePt t="6904" x="3979863" y="3378200"/>
          <p14:tracePt t="6912" x="3992563" y="3390900"/>
          <p14:tracePt t="6934" x="3992563" y="3403600"/>
          <p14:tracePt t="7026" x="4005263" y="3416300"/>
          <p14:tracePt t="7132" x="4005263" y="3429000"/>
          <p14:tracePt t="7146" x="4017963" y="3429000"/>
          <p14:tracePt t="7166" x="4030663" y="3429000"/>
          <p14:tracePt t="7174" x="4030663" y="3441700"/>
          <p14:tracePt t="8193" x="4043363" y="3441700"/>
          <p14:tracePt t="8349" x="4043363" y="3454400"/>
          <p14:tracePt t="8616" x="4056063" y="3479800"/>
          <p14:tracePt t="8621" x="4068763" y="3490913"/>
          <p14:tracePt t="8629" x="4105275" y="3516313"/>
          <p14:tracePt t="8638" x="4143375" y="3529013"/>
          <p14:tracePt t="8646" x="4181475" y="3579813"/>
          <p14:tracePt t="8654" x="4268788" y="3641725"/>
          <p14:tracePt t="8661" x="4343400" y="3692525"/>
          <p14:tracePt t="8670" x="4418013" y="3741738"/>
          <p14:tracePt t="8678" x="4468813" y="3779838"/>
          <p14:tracePt t="8686" x="4518025" y="3803650"/>
          <p14:tracePt t="8693" x="4556125" y="3841750"/>
          <p14:tracePt t="8702" x="4581525" y="3867150"/>
          <p14:tracePt t="8710" x="4606925" y="3892550"/>
          <p14:tracePt t="8718" x="4619625" y="3905250"/>
          <p14:tracePt t="8727" x="4643438" y="3929063"/>
          <p14:tracePt t="8732" x="4656138" y="3941763"/>
          <p14:tracePt t="8740" x="4656138" y="3954463"/>
          <p14:tracePt t="8748" x="4668838" y="3954463"/>
          <p14:tracePt t="8764" x="4668838" y="3967163"/>
          <p14:tracePt t="8784" x="4668838" y="3979863"/>
          <p14:tracePt t="8792" x="4681538" y="3992563"/>
          <p14:tracePt t="8800" x="4681538" y="4005263"/>
          <p14:tracePt t="8808" x="4681538" y="4017963"/>
          <p14:tracePt t="8824" x="4694238" y="4041775"/>
          <p14:tracePt t="8840" x="4706938" y="4054475"/>
          <p14:tracePt t="8854" x="4706938" y="4067175"/>
          <p14:tracePt t="8870" x="4719638" y="4067175"/>
          <p14:tracePt t="8877" x="4719638" y="4092575"/>
          <p14:tracePt t="8895" x="4732338" y="4105275"/>
          <p14:tracePt t="8902" x="4743450" y="4105275"/>
          <p14:tracePt t="8910" x="4756150" y="4117975"/>
          <p14:tracePt t="8918" x="4768850" y="4129088"/>
          <p14:tracePt t="8927" x="4781550" y="4129088"/>
          <p14:tracePt t="8934" x="4794250" y="4141788"/>
          <p14:tracePt t="8950" x="4806950" y="4154488"/>
          <p14:tracePt t="8958" x="4819650" y="4167188"/>
          <p14:tracePt t="8972" x="4832350" y="4167188"/>
          <p14:tracePt t="9299" x="4819650" y="4167188"/>
          <p14:tracePt t="9306" x="4806950" y="4167188"/>
          <p14:tracePt t="9326" x="4806950" y="4154488"/>
          <p14:tracePt t="9334" x="4794250" y="4154488"/>
          <p14:tracePt t="9400" x="4781550" y="4154488"/>
          <p14:tracePt t="9428" x="4768850" y="4141788"/>
          <p14:tracePt t="9448" x="4756150" y="4129088"/>
          <p14:tracePt t="9472" x="4743450" y="4129088"/>
          <p14:tracePt t="11502" x="4743450" y="4141788"/>
          <p14:tracePt t="11518" x="4732338" y="4167188"/>
          <p14:tracePt t="11534" x="4732338" y="4192588"/>
          <p14:tracePt t="11542" x="4732338" y="4205288"/>
          <p14:tracePt t="11548" x="4732338" y="4217988"/>
          <p14:tracePt t="11556" x="4732338" y="4230688"/>
          <p14:tracePt t="11564" x="4732338" y="4254500"/>
          <p14:tracePt t="11572" x="4743450" y="4267200"/>
          <p14:tracePt t="11580" x="4756150" y="4279900"/>
          <p14:tracePt t="11587" x="4768850" y="4318000"/>
          <p14:tracePt t="11595" x="4794250" y="4330700"/>
          <p14:tracePt t="11604" x="4806950" y="4354513"/>
          <p14:tracePt t="11611" x="4819650" y="4367213"/>
          <p14:tracePt t="11620" x="4843463" y="4392613"/>
          <p14:tracePt t="11627" x="4856163" y="4418013"/>
          <p14:tracePt t="11636" x="4868863" y="4454525"/>
          <p14:tracePt t="11643" x="4894263" y="4505325"/>
          <p14:tracePt t="11650" x="4919663" y="4554538"/>
          <p14:tracePt t="11658" x="4945063" y="4618038"/>
          <p14:tracePt t="11666" x="4956175" y="4692650"/>
          <p14:tracePt t="11674" x="4968875" y="4730750"/>
          <p14:tracePt t="11681" x="4994275" y="4756150"/>
          <p14:tracePt t="11689" x="4994275" y="4768850"/>
          <p14:tracePt t="11698" x="5006975" y="4792663"/>
          <p14:tracePt t="11705" x="5019675" y="4805363"/>
          <p14:tracePt t="11718" x="5019675" y="4818063"/>
          <p14:tracePt t="13183" x="5045075" y="4818063"/>
          <p14:tracePt t="13195" x="5045075" y="4805363"/>
          <p14:tracePt t="13207" x="5057775" y="4805363"/>
          <p14:tracePt t="13218" x="5057775" y="4792663"/>
          <p14:tracePt t="13230" x="5068888" y="4792663"/>
          <p14:tracePt t="13236" x="5081588" y="4792663"/>
          <p14:tracePt t="13245" x="5094288" y="4779963"/>
          <p14:tracePt t="13252" x="5119688" y="4779963"/>
          <p14:tracePt t="13260" x="5145088" y="4768850"/>
          <p14:tracePt t="13268" x="5181600" y="4768850"/>
          <p14:tracePt t="13277" x="5219700" y="4768850"/>
          <p14:tracePt t="13284" x="5245100" y="4768850"/>
          <p14:tracePt t="13293" x="5270500" y="4779963"/>
          <p14:tracePt t="13300" x="5319713" y="4792663"/>
          <p14:tracePt t="13308" x="5370513" y="4805363"/>
          <p14:tracePt t="13316" x="5419725" y="4830763"/>
          <p14:tracePt t="13323" x="5495925" y="4856163"/>
          <p14:tracePt t="13332" x="5570538" y="4879975"/>
          <p14:tracePt t="13338" x="5645150" y="4905375"/>
          <p14:tracePt t="13346" x="5708650" y="4930775"/>
          <p14:tracePt t="13354" x="5783263" y="4956175"/>
          <p14:tracePt t="13362" x="5832475" y="4968875"/>
          <p14:tracePt t="13370" x="5857875" y="4992688"/>
          <p14:tracePt t="13377" x="5883275" y="5005388"/>
          <p14:tracePt t="13386" x="5895975" y="5030788"/>
          <p14:tracePt t="13393" x="5921375" y="5030788"/>
          <p14:tracePt t="13402" x="5932488" y="5043488"/>
          <p14:tracePt t="13409" x="5945188" y="5056188"/>
          <p14:tracePt t="13436" x="5957888" y="5056188"/>
          <p14:tracePt t="13444" x="5957888" y="5068888"/>
          <p14:tracePt t="13452" x="5970588" y="5068888"/>
          <p14:tracePt t="13460" x="5983288" y="5092700"/>
          <p14:tracePt t="13468" x="5995988" y="5092700"/>
          <p14:tracePt t="13478" x="6008688" y="5118100"/>
          <p14:tracePt t="13484" x="6034088" y="5130800"/>
          <p14:tracePt t="13493" x="6045200" y="5156200"/>
          <p14:tracePt t="13500" x="6057900" y="5168900"/>
          <p14:tracePt t="13508" x="6070600" y="5181600"/>
          <p14:tracePt t="13516" x="6096000" y="5194300"/>
          <p14:tracePt t="13524" x="6108700" y="5205413"/>
          <p14:tracePt t="13532" x="6121400" y="5205413"/>
          <p14:tracePt t="13540" x="6134100" y="5230813"/>
          <p14:tracePt t="13548" x="6157913" y="5243513"/>
          <p14:tracePt t="13556" x="6170613" y="5243513"/>
          <p14:tracePt t="13564" x="6183313" y="5256213"/>
          <p14:tracePt t="13571" x="6208713" y="5268913"/>
          <p14:tracePt t="13580" x="6221413" y="5268913"/>
          <p14:tracePt t="13588" x="6234113" y="5281613"/>
          <p14:tracePt t="13596" x="6259513" y="5294313"/>
          <p14:tracePt t="13602" x="6270625" y="5294313"/>
          <p14:tracePt t="13612" x="6283325" y="5294313"/>
          <p14:tracePt t="13620" x="6308725" y="5305425"/>
          <p14:tracePt t="13636" x="6321425" y="5305425"/>
          <p14:tracePt t="13643" x="6321425" y="5318125"/>
          <p14:tracePt t="13651" x="6346825" y="5318125"/>
          <p14:tracePt t="13683" x="6359525" y="5318125"/>
          <p14:tracePt t="15593" x="6346825" y="5318125"/>
          <p14:tracePt t="15601" x="6334125" y="5318125"/>
          <p14:tracePt t="15615" x="6321425" y="5318125"/>
          <p14:tracePt t="15621" x="6283325" y="5318125"/>
          <p14:tracePt t="15624" x="6234113" y="5318125"/>
          <p14:tracePt t="15632" x="6170613" y="5318125"/>
          <p14:tracePt t="15640" x="6108700" y="5318125"/>
          <p14:tracePt t="15646" x="6034088" y="5330825"/>
          <p14:tracePt t="15654" x="5945188" y="5330825"/>
          <p14:tracePt t="15662" x="5883275" y="5330825"/>
          <p14:tracePt t="15670" x="5757863" y="5343525"/>
          <p14:tracePt t="15677" x="5645150" y="5343525"/>
          <p14:tracePt t="15686" x="5545138" y="5356225"/>
          <p14:tracePt t="15694" x="5445125" y="5368925"/>
          <p14:tracePt t="15702" x="5332413" y="5394325"/>
          <p14:tracePt t="15710" x="5245100" y="5418138"/>
          <p14:tracePt t="15718" x="5157788" y="5443538"/>
          <p14:tracePt t="15727" x="5094288" y="5468938"/>
          <p14:tracePt t="15734" x="5032375" y="5494338"/>
          <p14:tracePt t="15742" x="4994275" y="5507038"/>
          <p14:tracePt t="15748" x="4981575" y="5518150"/>
          <p14:tracePt t="15756" x="4945063" y="5543550"/>
          <p14:tracePt t="15764" x="4919663" y="5556250"/>
          <p14:tracePt t="15772" x="4894263" y="5581650"/>
          <p14:tracePt t="15780" x="4868863" y="5594350"/>
          <p14:tracePt t="15788" x="4843463" y="5619750"/>
          <p14:tracePt t="15796" x="4794250" y="5643563"/>
          <p14:tracePt t="15804" x="4768850" y="5668963"/>
          <p14:tracePt t="15811" x="4732338" y="5694363"/>
          <p14:tracePt t="15820" x="4706938" y="5707063"/>
          <p14:tracePt t="15827" x="4694238" y="5732463"/>
          <p14:tracePt t="15836" x="4668838" y="5743575"/>
          <p14:tracePt t="15850" x="4656138" y="5756275"/>
          <p14:tracePt t="15858" x="4643438" y="5756275"/>
          <p14:tracePt t="15866" x="4630738" y="5756275"/>
          <p14:tracePt t="15879" x="4606925" y="5768975"/>
          <p14:tracePt t="15882" x="4594225" y="5781675"/>
          <p14:tracePt t="15889" x="4568825" y="5807075"/>
          <p14:tracePt t="15898" x="4530725" y="5819775"/>
          <p14:tracePt t="15906" x="4494213" y="5843588"/>
          <p14:tracePt t="15914" x="4456113" y="5868988"/>
          <p14:tracePt t="15922" x="4418013" y="5881688"/>
          <p14:tracePt t="15930" x="4381500" y="5907088"/>
          <p14:tracePt t="15937" x="4343400" y="5919788"/>
          <p14:tracePt t="15945" x="4305300" y="5932488"/>
          <p14:tracePt t="15953" x="4268788" y="5945188"/>
          <p14:tracePt t="15960" x="4243388" y="5956300"/>
          <p14:tracePt t="15968" x="4205288" y="5969000"/>
          <p14:tracePt t="15977" x="4181475" y="5969000"/>
          <p14:tracePt t="15984" x="4168775" y="5969000"/>
          <p14:tracePt t="15992" x="4156075" y="5969000"/>
          <p14:tracePt t="16000" x="4130675" y="5969000"/>
          <p14:tracePt t="16008" x="4117975" y="5981700"/>
          <p14:tracePt t="16016" x="4105275" y="5994400"/>
          <p14:tracePt t="16024" x="4068763" y="6007100"/>
          <p14:tracePt t="16032" x="4043363" y="6019800"/>
          <p14:tracePt t="16040" x="4017963" y="6032500"/>
          <p14:tracePt t="16048" x="3992563" y="6045200"/>
          <p14:tracePt t="16054" x="3968750" y="6045200"/>
          <p14:tracePt t="16061" x="3943350" y="6056313"/>
          <p14:tracePt t="16070" x="3930650" y="6056313"/>
          <p14:tracePt t="16079" x="3917950" y="6056313"/>
          <p14:tracePt t="16094" x="3905250" y="6056313"/>
          <p14:tracePt t="16189" x="3892550" y="6069013"/>
          <p14:tracePt t="16197" x="3879850" y="6069013"/>
          <p14:tracePt t="16210" x="3867150" y="6069013"/>
          <p14:tracePt t="17622" x="3879850" y="6069013"/>
          <p14:tracePt t="17632" x="3892550" y="6045200"/>
          <p14:tracePt t="17638" x="3930650" y="6032500"/>
          <p14:tracePt t="17645" x="3968750" y="6007100"/>
          <p14:tracePt t="17652" x="4043363" y="5981700"/>
          <p14:tracePt t="17660" x="4143375" y="5956300"/>
          <p14:tracePt t="17668" x="4305300" y="5919788"/>
          <p14:tracePt t="17678" x="4543425" y="5868988"/>
          <p14:tracePt t="17684" x="4906963" y="5807075"/>
          <p14:tracePt t="17693" x="5307013" y="5719763"/>
          <p14:tracePt t="17700" x="5657850" y="5668963"/>
          <p14:tracePt t="17708" x="5957888" y="5630863"/>
          <p14:tracePt t="17716" x="6296025" y="5607050"/>
          <p14:tracePt t="17724" x="6621463" y="5568950"/>
          <p14:tracePt t="17732" x="6972300" y="5556250"/>
          <p14:tracePt t="17740" x="7285038" y="5530850"/>
          <p14:tracePt t="17748" x="7623175" y="5530850"/>
          <p14:tracePt t="17756" x="7948613" y="5543550"/>
          <p14:tracePt t="17762" x="8286750" y="5556250"/>
          <p14:tracePt t="17770" x="8612188" y="5594350"/>
          <p14:tracePt t="17778" x="8899525" y="5630863"/>
          <p14:tracePt t="17785" x="9188450" y="5656263"/>
          <p14:tracePt t="17793" x="9437688" y="5643563"/>
          <p14:tracePt t="17802" x="9663113" y="5619750"/>
          <p14:tracePt t="17810" x="9913938" y="5581650"/>
          <p14:tracePt t="17818" x="10126663" y="5568950"/>
          <p14:tracePt t="17826" x="10313988" y="5556250"/>
          <p14:tracePt t="17834" x="10502900" y="5518150"/>
          <p14:tracePt t="17844" x="10690225" y="5494338"/>
          <p14:tracePt t="17850" x="10890250" y="5468938"/>
          <p14:tracePt t="17856" x="11052175" y="5418138"/>
          <p14:tracePt t="17863" x="11202988" y="5394325"/>
          <p14:tracePt t="17872" x="11341100" y="5368925"/>
          <p14:tracePt t="17895" x="11666538" y="5268913"/>
          <p14:tracePt t="17904" x="11741150" y="5230813"/>
          <p14:tracePt t="17912" x="11804650" y="5218113"/>
          <p14:tracePt t="17920" x="11841163" y="5194300"/>
          <p14:tracePt t="17928" x="11866563" y="5181600"/>
          <p14:tracePt t="17936" x="11904663" y="5156200"/>
          <p14:tracePt t="17943" x="11966575" y="5130800"/>
          <p14:tracePt t="17952" x="12041188" y="5105400"/>
          <p14:tracePt t="17960" x="12091988" y="5081588"/>
          <p14:tracePt t="17965" x="12166600" y="5043488"/>
          <p14:tracePt t="18327" x="11828463" y="5081588"/>
          <p14:tracePt t="18335" x="11603038" y="5105400"/>
          <p14:tracePt t="18342" x="11403013" y="5156200"/>
          <p14:tracePt t="18347" x="11177588" y="5205413"/>
          <p14:tracePt t="18356" x="10939463" y="5256213"/>
          <p14:tracePt t="18364" x="10764838" y="5318125"/>
          <p14:tracePt t="18372" x="10602913" y="5356225"/>
          <p14:tracePt t="18378" x="10439400" y="5394325"/>
          <p14:tracePt t="18386" x="10313988" y="5430838"/>
          <p14:tracePt t="18393" x="10201275" y="5456238"/>
          <p14:tracePt t="18402" x="10101263" y="5481638"/>
          <p14:tracePt t="18410" x="10001250" y="5507038"/>
          <p14:tracePt t="18418" x="9926638" y="5530850"/>
          <p14:tracePt t="18427" x="9863138" y="5543550"/>
          <p14:tracePt t="18434" x="9826625" y="5556250"/>
          <p14:tracePt t="18444" x="9788525" y="5581650"/>
          <p14:tracePt t="18450" x="9726613" y="5607050"/>
          <p14:tracePt t="18458" x="9663113" y="5630863"/>
          <p14:tracePt t="18466" x="9575800" y="5656263"/>
          <p14:tracePt t="18474" x="9501188" y="5681663"/>
          <p14:tracePt t="18481" x="9401175" y="5707063"/>
          <p14:tracePt t="18490" x="9312275" y="5732463"/>
          <p14:tracePt t="18495" x="9199563" y="5756275"/>
          <p14:tracePt t="18504" x="9088438" y="5781675"/>
          <p14:tracePt t="18511" x="8950325" y="5807075"/>
          <p14:tracePt t="18519" x="8812213" y="5832475"/>
          <p14:tracePt t="18528" x="8699500" y="5843588"/>
          <p14:tracePt t="18536" x="8574088" y="5843588"/>
          <p14:tracePt t="18543" x="8424863" y="5843588"/>
          <p14:tracePt t="18552" x="8274050" y="5843588"/>
          <p14:tracePt t="18560" x="8161338" y="5856288"/>
          <p14:tracePt t="18568" x="8048625" y="5868988"/>
          <p14:tracePt t="18575" x="7935913" y="5894388"/>
          <p14:tracePt t="18584" x="7861300" y="5894388"/>
          <p14:tracePt t="18590" x="7797800" y="5894388"/>
          <p14:tracePt t="18598" x="7785100" y="5894388"/>
          <p14:tracePt t="18606" x="7773988" y="5907088"/>
          <p14:tracePt t="18614" x="7748588" y="5907088"/>
          <p14:tracePt t="18630" x="7735888" y="5907088"/>
          <p14:tracePt t="19299" x="7797800" y="5907088"/>
          <p14:tracePt t="19306" x="7923213" y="5907088"/>
          <p14:tracePt t="19314" x="8086725" y="5881688"/>
          <p14:tracePt t="19323" x="8274050" y="5868988"/>
          <p14:tracePt t="19330" x="8524875" y="5856288"/>
          <p14:tracePt t="19336" x="8812213" y="5832475"/>
          <p14:tracePt t="19343" x="9199563" y="5768975"/>
          <p14:tracePt t="19352" x="9613900" y="5668963"/>
          <p14:tracePt t="19361" x="10052050" y="5556250"/>
          <p14:tracePt t="19368" x="10464800" y="5518150"/>
          <p14:tracePt t="19377" x="10764838" y="5456238"/>
          <p14:tracePt t="19384" x="11102975" y="5356225"/>
          <p14:tracePt t="19394" x="11479213" y="5230813"/>
          <p14:tracePt t="19400" x="11741150" y="5118100"/>
          <p14:tracePt t="19409" x="11904663" y="5018088"/>
          <p14:tracePt t="19416" x="12041188" y="4930775"/>
          <p14:tracePt t="19424" x="12153900" y="4856163"/>
        </p14:tracePtLst>
      </p14:laserTraceLst>
    </p:ext>
  </p:extLs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Ngoại khoa</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graphicFrame>
        <p:nvGraphicFramePr>
          <p:cNvPr id="3" name="Content Placeholder 2">
            <a:extLst>
              <a:ext uri="{FF2B5EF4-FFF2-40B4-BE49-F238E27FC236}">
                <a16:creationId xmlns:a16="http://schemas.microsoft.com/office/drawing/2014/main" id="{4619B6FF-70B9-4E88-BEF5-BA6973925CE8}"/>
              </a:ext>
            </a:extLst>
          </p:cNvPr>
          <p:cNvGraphicFramePr>
            <a:graphicFrameLocks noGrp="1"/>
          </p:cNvGraphicFramePr>
          <p:nvPr>
            <p:ph idx="1"/>
            <p:extLst>
              <p:ext uri="{D42A27DB-BD31-4B8C-83A1-F6EECF244321}">
                <p14:modId xmlns:p14="http://schemas.microsoft.com/office/powerpoint/2010/main" val="41790468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Audio 5">
            <a:hlinkClick r:id="" action="ppaction://media"/>
            <a:extLst>
              <a:ext uri="{FF2B5EF4-FFF2-40B4-BE49-F238E27FC236}">
                <a16:creationId xmlns:a16="http://schemas.microsoft.com/office/drawing/2014/main" id="{B7463A55-7D29-4553-97C6-D2484230606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67304239"/>
      </p:ext>
    </p:extLst>
  </p:cSld>
  <p:clrMapOvr>
    <a:masterClrMapping/>
  </p:clrMapOvr>
  <mc:AlternateContent xmlns:mc="http://schemas.openxmlformats.org/markup-compatibility/2006" xmlns:p14="http://schemas.microsoft.com/office/powerpoint/2010/main">
    <mc:Choice Requires="p14">
      <p:transition spd="slow" p14:dur="2000" advTm="11596"/>
    </mc:Choice>
    <mc:Fallback xmlns="">
      <p:transition spd="slow" advTm="11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786" x="12117388" y="2890838"/>
          <p14:tracePt t="794" x="12066588" y="2878138"/>
          <p14:tracePt t="802" x="12017375" y="2852738"/>
          <p14:tracePt t="810" x="11966575" y="2828925"/>
          <p14:tracePt t="818" x="11928475" y="2816225"/>
          <p14:tracePt t="826" x="11904663" y="2790825"/>
          <p14:tracePt t="834" x="11879263" y="2778125"/>
          <p14:tracePt t="841" x="11866563" y="2752725"/>
          <p14:tracePt t="850" x="11853863" y="2752725"/>
          <p14:tracePt t="857" x="11841163" y="2728913"/>
          <p14:tracePt t="864" x="11828463" y="2728913"/>
          <p14:tracePt t="874" x="11804650" y="2703513"/>
          <p14:tracePt t="891" x="11766550" y="2665413"/>
          <p14:tracePt t="896" x="11753850" y="2652713"/>
          <p14:tracePt t="904" x="11728450" y="2640013"/>
          <p14:tracePt t="912" x="11715750" y="2616200"/>
          <p14:tracePt t="920" x="11703050" y="2603500"/>
          <p14:tracePt t="928" x="11679238" y="2578100"/>
          <p14:tracePt t="936" x="11666538" y="2565400"/>
          <p14:tracePt t="944" x="11641138" y="2540000"/>
          <p14:tracePt t="952" x="11628438" y="2503488"/>
          <p14:tracePt t="960" x="11579225" y="2452688"/>
          <p14:tracePt t="966" x="11528425" y="2378075"/>
          <p14:tracePt t="974" x="11466513" y="2303463"/>
          <p14:tracePt t="982" x="11403013" y="2227263"/>
          <p14:tracePt t="990" x="11328400" y="2152650"/>
          <p14:tracePt t="998" x="11266488" y="2065338"/>
          <p14:tracePt t="1007" x="11190288" y="2001838"/>
          <p14:tracePt t="1014" x="11102975" y="1939925"/>
          <p14:tracePt t="1024" x="11015663" y="1865313"/>
          <p14:tracePt t="1030" x="10928350" y="1776413"/>
          <p14:tracePt t="1038" x="10815638" y="1701800"/>
          <p14:tracePt t="1046" x="10702925" y="1614488"/>
          <p14:tracePt t="1055" x="10614025" y="1539875"/>
          <p14:tracePt t="1061" x="10514013" y="1476375"/>
          <p14:tracePt t="1068" x="10426700" y="1414463"/>
          <p14:tracePt t="1075" x="10339388" y="1350963"/>
          <p14:tracePt t="1084" x="10264775" y="1301750"/>
          <p14:tracePt t="1092" x="10188575" y="1250950"/>
          <p14:tracePt t="1100" x="10113963" y="1201738"/>
          <p14:tracePt t="1107" x="10039350" y="1150938"/>
          <p14:tracePt t="1116" x="9963150" y="1101725"/>
          <p14:tracePt t="1124" x="9888538" y="1038225"/>
          <p14:tracePt t="1132" x="9801225" y="976313"/>
          <p14:tracePt t="1141" x="9701213" y="901700"/>
          <p14:tracePt t="1148" x="9588500" y="838200"/>
          <p14:tracePt t="1156" x="9513888" y="801688"/>
          <p14:tracePt t="1164" x="9424988" y="738188"/>
          <p14:tracePt t="1170" x="9324975" y="688975"/>
          <p14:tracePt t="1177" x="9224963" y="638175"/>
          <p14:tracePt t="1186" x="9124950" y="600075"/>
          <p14:tracePt t="1194" x="9012238" y="563563"/>
          <p14:tracePt t="1202" x="8912225" y="512763"/>
          <p14:tracePt t="1210" x="8824913" y="476250"/>
          <p14:tracePt t="1218" x="8737600" y="450850"/>
          <p14:tracePt t="1541" x="4381500" y="150813"/>
          <p14:tracePt t="1548" x="4305300" y="174625"/>
          <p14:tracePt t="1556" x="4243388" y="187325"/>
          <p14:tracePt t="1564" x="4156075" y="212725"/>
          <p14:tracePt t="1574" x="4081463" y="238125"/>
          <p14:tracePt t="1580" x="3992563" y="263525"/>
          <p14:tracePt t="1586" x="3917950" y="287338"/>
          <p14:tracePt t="1594" x="3830638" y="312738"/>
          <p14:tracePt t="1602" x="3743325" y="338138"/>
          <p14:tracePt t="1610" x="3643313" y="363538"/>
          <p14:tracePt t="1618" x="3541713" y="387350"/>
          <p14:tracePt t="1626" x="3429000" y="412750"/>
          <p14:tracePt t="1634" x="3328988" y="438150"/>
          <p14:tracePt t="1642" x="3228975" y="463550"/>
          <p14:tracePt t="1650" x="3116263" y="512763"/>
          <p14:tracePt t="1657" x="3016250" y="588963"/>
          <p14:tracePt t="1666" x="2903538" y="663575"/>
          <p14:tracePt t="1674" x="2790825" y="738188"/>
          <p14:tracePt t="1682" x="2716213" y="801688"/>
          <p14:tracePt t="1688" x="2641600" y="850900"/>
          <p14:tracePt t="1696" x="2565400" y="912813"/>
          <p14:tracePt t="1704" x="2490788" y="989013"/>
          <p14:tracePt t="1712" x="2452688" y="1063625"/>
          <p14:tracePt t="1720" x="2416175" y="1138238"/>
          <p14:tracePt t="1728" x="2378075" y="1214438"/>
          <p14:tracePt t="1736" x="2339975" y="1289050"/>
          <p14:tracePt t="1744" x="2316163" y="1350963"/>
          <p14:tracePt t="1752" x="2278063" y="1450975"/>
          <p14:tracePt t="1760" x="2228850" y="1552575"/>
          <p14:tracePt t="1768" x="2190750" y="1652588"/>
          <p14:tracePt t="1776" x="2165350" y="1789113"/>
          <p14:tracePt t="1784" x="2127250" y="1927225"/>
          <p14:tracePt t="1792" x="2103438" y="2052638"/>
          <p14:tracePt t="1798" x="2078038" y="2190750"/>
          <p14:tracePt t="1806" x="2065338" y="2290763"/>
          <p14:tracePt t="1814" x="2052638" y="2403475"/>
          <p14:tracePt t="1824" x="2052638" y="2516188"/>
          <p14:tracePt t="1830" x="2052638" y="2616200"/>
          <p14:tracePt t="1840" x="2052638" y="2716213"/>
          <p14:tracePt t="1846" x="2052638" y="2828925"/>
          <p14:tracePt t="1854" x="2065338" y="2928938"/>
          <p14:tracePt t="1862" x="2090738" y="3028950"/>
          <p14:tracePt t="1871" x="2116138" y="3128963"/>
          <p14:tracePt t="1878" x="2152650" y="3241675"/>
          <p14:tracePt t="1893" x="2239963" y="3429000"/>
          <p14:tracePt t="1900" x="2278063" y="3554413"/>
          <p14:tracePt t="1908" x="2328863" y="3667125"/>
          <p14:tracePt t="1916" x="2365375" y="3767138"/>
          <p14:tracePt t="1924" x="2403475" y="3867150"/>
          <p14:tracePt t="1932" x="2441575" y="3954463"/>
          <p14:tracePt t="1940" x="2503488" y="4067175"/>
          <p14:tracePt t="1948" x="2554288" y="4154488"/>
          <p14:tracePt t="1956" x="2603500" y="4241800"/>
          <p14:tracePt t="1964" x="2667000" y="4354513"/>
          <p14:tracePt t="1974" x="2754313" y="4443413"/>
          <p14:tracePt t="1980" x="2828925" y="4554538"/>
          <p14:tracePt t="1988" x="2916238" y="4667250"/>
          <p14:tracePt t="1996" x="2992438" y="4779963"/>
          <p14:tracePt t="2002" x="3079750" y="4868863"/>
          <p14:tracePt t="2010" x="3154363" y="4956175"/>
          <p14:tracePt t="2018" x="3241675" y="5043488"/>
          <p14:tracePt t="2026" x="3328988" y="5118100"/>
          <p14:tracePt t="2034" x="3405188" y="5194300"/>
          <p14:tracePt t="2043" x="3479800" y="5268913"/>
          <p14:tracePt t="2050" x="3554413" y="5318125"/>
          <p14:tracePt t="2058" x="3630613" y="5407025"/>
          <p14:tracePt t="2066" x="3705225" y="5481638"/>
          <p14:tracePt t="2074" x="3767138" y="5543550"/>
          <p14:tracePt t="2082" x="3856038" y="5607050"/>
          <p14:tracePt t="2090" x="3930650" y="5668963"/>
          <p14:tracePt t="2098" x="4005263" y="5732463"/>
          <p14:tracePt t="2106" x="4081463" y="5794375"/>
          <p14:tracePt t="2112" x="4168775" y="5819775"/>
          <p14:tracePt t="2120" x="4268788" y="5856288"/>
          <p14:tracePt t="2128" x="4381500" y="5881688"/>
          <p14:tracePt t="2136" x="4481513" y="5907088"/>
          <p14:tracePt t="2144" x="4581525" y="5945188"/>
          <p14:tracePt t="2152" x="4681538" y="5969000"/>
          <p14:tracePt t="2160" x="4756150" y="5994400"/>
          <p14:tracePt t="2168" x="4832350" y="6007100"/>
          <p14:tracePt t="2175" x="4906963" y="6032500"/>
          <p14:tracePt t="2184" x="4981575" y="6056313"/>
          <p14:tracePt t="2192" x="5068888" y="6081713"/>
          <p14:tracePt t="2200" x="5170488" y="6107113"/>
          <p14:tracePt t="2206" x="5270500" y="6132513"/>
          <p14:tracePt t="2214" x="5370513" y="6169025"/>
          <p14:tracePt t="2224" x="5495925" y="6194425"/>
          <p14:tracePt t="2230" x="5595938" y="6207125"/>
          <p14:tracePt t="2240" x="5708650" y="6207125"/>
          <p14:tracePt t="2246" x="5821363" y="6219825"/>
          <p14:tracePt t="2254" x="5921375" y="6219825"/>
          <p14:tracePt t="2262" x="6021388" y="6219825"/>
          <p14:tracePt t="2270" x="6121400" y="6219825"/>
          <p14:tracePt t="2278" x="6221413" y="6219825"/>
          <p14:tracePt t="2286" x="6321425" y="6194425"/>
          <p14:tracePt t="2294" x="6421438" y="6169025"/>
          <p14:tracePt t="2302" x="6534150" y="6132513"/>
          <p14:tracePt t="2308" x="6634163" y="6107113"/>
          <p14:tracePt t="2316" x="6759575" y="6081713"/>
          <p14:tracePt t="2326" x="6872288" y="6056313"/>
          <p14:tracePt t="2332" x="6997700" y="6032500"/>
          <p14:tracePt t="2341" x="7134225" y="5994400"/>
          <p14:tracePt t="2348" x="7285038" y="5969000"/>
          <p14:tracePt t="2356" x="7397750" y="5932488"/>
          <p14:tracePt t="2364" x="7510463" y="5894388"/>
          <p14:tracePt t="2374" x="7597775" y="5868988"/>
          <p14:tracePt t="2380" x="7673975" y="5843588"/>
          <p14:tracePt t="2388" x="7735888" y="5819775"/>
          <p14:tracePt t="2396" x="7810500" y="5794375"/>
          <p14:tracePt t="2404" x="7874000" y="5781675"/>
          <p14:tracePt t="2412" x="7923213" y="5756275"/>
          <p14:tracePt t="2418" x="7961313" y="5732463"/>
          <p14:tracePt t="2425" x="7999413" y="5719763"/>
          <p14:tracePt t="2434" x="8023225" y="5694363"/>
          <p14:tracePt t="2442" x="8048625" y="5668963"/>
          <p14:tracePt t="2450" x="8074025" y="5630863"/>
          <p14:tracePt t="2458" x="8099425" y="5594350"/>
          <p14:tracePt t="2466" x="8123238" y="5568950"/>
          <p14:tracePt t="2474" x="8135938" y="5530850"/>
          <p14:tracePt t="2482" x="8161338" y="5507038"/>
          <p14:tracePt t="2490" x="8174038" y="5468938"/>
          <p14:tracePt t="2498" x="8186738" y="5456238"/>
          <p14:tracePt t="2506" x="8199438" y="5430838"/>
          <p14:tracePt t="2514" x="8223250" y="5407025"/>
          <p14:tracePt t="2523" x="8235950" y="5356225"/>
          <p14:tracePt t="2528" x="8261350" y="5305425"/>
          <p14:tracePt t="2536" x="8274050" y="5230813"/>
          <p14:tracePt t="2544" x="8286750" y="5168900"/>
          <p14:tracePt t="2552" x="8312150" y="5081588"/>
          <p14:tracePt t="2560" x="8324850" y="4968875"/>
          <p14:tracePt t="2568" x="8324850" y="4868863"/>
          <p14:tracePt t="2576" x="8324850" y="4756150"/>
          <p14:tracePt t="2584" x="8324850" y="4643438"/>
          <p14:tracePt t="2592" x="8312150" y="4518025"/>
          <p14:tracePt t="2600" x="8312150" y="4392613"/>
          <p14:tracePt t="2608" x="8286750" y="4254500"/>
          <p14:tracePt t="2616" x="8286750" y="4129088"/>
          <p14:tracePt t="2624" x="8274050" y="4029075"/>
          <p14:tracePt t="2630" x="8274050" y="3916363"/>
          <p14:tracePt t="2638" x="8274050" y="3816350"/>
          <p14:tracePt t="2646" x="8274050" y="3716338"/>
          <p14:tracePt t="2654" x="8261350" y="3629025"/>
          <p14:tracePt t="2662" x="8235950" y="3529013"/>
          <p14:tracePt t="2671" x="8212138" y="3416300"/>
          <p14:tracePt t="2678" x="8199438" y="3341688"/>
          <p14:tracePt t="2686" x="8186738" y="3254375"/>
          <p14:tracePt t="2694" x="8174038" y="3178175"/>
          <p14:tracePt t="2702" x="8174038" y="3116263"/>
          <p14:tracePt t="2710" x="8148638" y="3041650"/>
          <p14:tracePt t="2718" x="8123238" y="2965450"/>
          <p14:tracePt t="2725" x="8099425" y="2878138"/>
          <p14:tracePt t="2732" x="8074025" y="2803525"/>
          <p14:tracePt t="2741" x="8048625" y="2740025"/>
          <p14:tracePt t="2748" x="8023225" y="2665413"/>
          <p14:tracePt t="2756" x="7999413" y="2603500"/>
          <p14:tracePt t="2764" x="7974013" y="2552700"/>
          <p14:tracePt t="2774" x="7935913" y="2490788"/>
          <p14:tracePt t="2780" x="7861300" y="2427288"/>
          <p14:tracePt t="2790" x="7797800" y="2365375"/>
          <p14:tracePt t="2796" x="7723188" y="2314575"/>
          <p14:tracePt t="2804" x="7661275" y="2265363"/>
          <p14:tracePt t="2812" x="7585075" y="2214563"/>
          <p14:tracePt t="2821" x="7510463" y="2178050"/>
          <p14:tracePt t="2828" x="7435850" y="2139950"/>
          <p14:tracePt t="2834" x="7359650" y="2101850"/>
          <p14:tracePt t="2841" x="7285038" y="2078038"/>
          <p14:tracePt t="2850" x="7223125" y="2052638"/>
          <p14:tracePt t="2858" x="7146925" y="2014538"/>
          <p14:tracePt t="2866" x="7072313" y="1978025"/>
          <p14:tracePt t="2874" x="6997700" y="1939925"/>
          <p14:tracePt t="2882" x="6921500" y="1927225"/>
          <p14:tracePt t="2890" x="6884988" y="1901825"/>
          <p14:tracePt t="2926" x="6596063" y="1676400"/>
          <p14:tracePt t="2930" x="6521450" y="1627188"/>
          <p14:tracePt t="2940" x="6446838" y="1576388"/>
          <p14:tracePt t="2944" x="6370638" y="1539875"/>
          <p14:tracePt t="2952" x="6296025" y="1501775"/>
          <p14:tracePt t="2960" x="6259513" y="1476375"/>
          <p14:tracePt t="2968" x="6208713" y="1463675"/>
          <p14:tracePt t="2976" x="6183313" y="1450975"/>
          <p14:tracePt t="2984" x="6157913" y="1439863"/>
          <p14:tracePt t="2992" x="6146800" y="1427163"/>
          <p14:tracePt t="3000" x="6121400" y="1414463"/>
          <p14:tracePt t="3008" x="6096000" y="1414463"/>
          <p14:tracePt t="3016" x="6083300" y="1401763"/>
          <p14:tracePt t="3026" x="6057900" y="1401763"/>
          <p14:tracePt t="3032" x="6045200" y="1401763"/>
          <p14:tracePt t="3040" x="6021388" y="1401763"/>
          <p14:tracePt t="3046" x="6008688" y="1414463"/>
          <p14:tracePt t="3054" x="5970588" y="1427163"/>
          <p14:tracePt t="3062" x="5921375" y="1450975"/>
          <p14:tracePt t="3070" x="5845175" y="1476375"/>
          <p14:tracePt t="3078" x="5783263" y="1501775"/>
          <p14:tracePt t="3086" x="5708650" y="1527175"/>
          <p14:tracePt t="3094" x="5619750" y="1552575"/>
          <p14:tracePt t="3102" x="5545138" y="1576388"/>
          <p14:tracePt t="3110" x="5470525" y="1601788"/>
          <p14:tracePt t="3118" x="5407025" y="1614488"/>
          <p14:tracePt t="3125" x="5319713" y="1627188"/>
          <p14:tracePt t="3134" x="5245100" y="1639888"/>
          <p14:tracePt t="3141" x="5170488" y="1663700"/>
          <p14:tracePt t="3148" x="5106988" y="1689100"/>
          <p14:tracePt t="3156" x="5032375" y="1714500"/>
          <p14:tracePt t="3164" x="4956175" y="1739900"/>
          <p14:tracePt t="3174" x="4881563" y="1765300"/>
          <p14:tracePt t="3180" x="4806950" y="1789113"/>
          <p14:tracePt t="3190" x="4743450" y="1814513"/>
          <p14:tracePt t="3196" x="4694238" y="1827213"/>
          <p14:tracePt t="3204" x="4656138" y="1852613"/>
          <p14:tracePt t="3212" x="4619625" y="1876425"/>
          <p14:tracePt t="3221" x="4594225" y="1889125"/>
          <p14:tracePt t="3228" x="4581525" y="1914525"/>
          <p14:tracePt t="3236" x="4568825" y="1927225"/>
          <p14:tracePt t="3244" x="4543425" y="1939925"/>
          <p14:tracePt t="3250" x="4530725" y="1952625"/>
          <p14:tracePt t="3258" x="4506913" y="1978025"/>
          <p14:tracePt t="3266" x="4468813" y="1989138"/>
          <p14:tracePt t="3274" x="4430713" y="2027238"/>
          <p14:tracePt t="3282" x="4394200" y="2052638"/>
          <p14:tracePt t="3290" x="4343400" y="2114550"/>
          <p14:tracePt t="3298" x="4294188" y="2152650"/>
          <p14:tracePt t="3307" x="4256088" y="2190750"/>
          <p14:tracePt t="3314" x="4192588" y="2252663"/>
          <p14:tracePt t="3324" x="4156075" y="2314575"/>
          <p14:tracePt t="3330" x="4130675" y="2339975"/>
          <p14:tracePt t="3338" x="4092575" y="2365375"/>
          <p14:tracePt t="3346" x="4081463" y="2403475"/>
          <p14:tracePt t="3354" x="4056063" y="2427288"/>
          <p14:tracePt t="3360" x="4043363" y="2452688"/>
          <p14:tracePt t="3368" x="4017963" y="2478088"/>
          <p14:tracePt t="3375" x="4005263" y="2490788"/>
          <p14:tracePt t="3384" x="3979863" y="2503488"/>
          <p14:tracePt t="3391" x="3968750" y="2552700"/>
          <p14:tracePt t="3400" x="3943350" y="2578100"/>
          <p14:tracePt t="3408" x="3930650" y="2616200"/>
          <p14:tracePt t="3416" x="3905250" y="2640013"/>
          <p14:tracePt t="3424" x="3892550" y="2703513"/>
          <p14:tracePt t="3432" x="3867150" y="2728913"/>
          <p14:tracePt t="3440" x="3856038" y="2752725"/>
          <p14:tracePt t="3448" x="3843338" y="2790825"/>
          <p14:tracePt t="3454" x="3817938" y="2816225"/>
          <p14:tracePt t="3462" x="3805238" y="2852738"/>
          <p14:tracePt t="3471" x="3792538" y="2878138"/>
          <p14:tracePt t="3478" x="3779838" y="2903538"/>
          <p14:tracePt t="3486" x="3779838" y="2941638"/>
          <p14:tracePt t="3494" x="3767138" y="2965450"/>
          <p14:tracePt t="3502" x="3743325" y="3003550"/>
          <p14:tracePt t="3510" x="3743325" y="3028950"/>
          <p14:tracePt t="3518" x="3730625" y="3054350"/>
          <p14:tracePt t="3526" x="3705225" y="3078163"/>
          <p14:tracePt t="3534" x="3705225" y="3103563"/>
          <p14:tracePt t="3542" x="3679825" y="3128963"/>
          <p14:tracePt t="3550" x="3667125" y="3141663"/>
          <p14:tracePt t="3558" x="3654425" y="3178175"/>
          <p14:tracePt t="3564" x="3654425" y="3203575"/>
          <p14:tracePt t="3573" x="3643313" y="3228975"/>
          <p14:tracePt t="3580" x="3643313" y="3241675"/>
          <p14:tracePt t="3590" x="3643313" y="3267075"/>
          <p14:tracePt t="3596" x="3643313" y="3278188"/>
          <p14:tracePt t="3604" x="3630613" y="3290888"/>
          <p14:tracePt t="3612" x="3617913" y="3316288"/>
          <p14:tracePt t="3621" x="3617913" y="3328988"/>
          <p14:tracePt t="3628" x="3617913" y="3341688"/>
          <p14:tracePt t="3636" x="3617913" y="3354388"/>
          <p14:tracePt t="3644" x="3617913" y="3378200"/>
          <p14:tracePt t="3652" x="3617913" y="3390900"/>
          <p14:tracePt t="3660" x="3617913" y="3403600"/>
          <p14:tracePt t="3666" x="3605213" y="3429000"/>
          <p14:tracePt t="3674" x="3605213" y="3454400"/>
          <p14:tracePt t="3682" x="3605213" y="3467100"/>
          <p14:tracePt t="3690" x="3592513" y="3479800"/>
          <p14:tracePt t="3698" x="3592513" y="3503613"/>
          <p14:tracePt t="3706" x="3579813" y="3516313"/>
          <p14:tracePt t="3714" x="3579813" y="3529013"/>
          <p14:tracePt t="3723" x="3579813" y="3554413"/>
          <p14:tracePt t="3730" x="3579813" y="3567113"/>
          <p14:tracePt t="3740" x="3567113" y="3579813"/>
          <p14:tracePt t="3746" x="3554413" y="3603625"/>
          <p14:tracePt t="3754" x="3554413" y="3629025"/>
          <p14:tracePt t="3762" x="3554413" y="3641725"/>
          <p14:tracePt t="3768" x="3541713" y="3667125"/>
          <p14:tracePt t="3776" x="3541713" y="3679825"/>
          <p14:tracePt t="3784" x="3541713" y="3692525"/>
          <p14:tracePt t="3792" x="3541713" y="3703638"/>
          <p14:tracePt t="3800" x="3541713" y="3729038"/>
          <p14:tracePt t="3808" x="3541713" y="3741738"/>
          <p14:tracePt t="3816" x="3541713" y="3754438"/>
          <p14:tracePt t="3824" x="3541713" y="3779838"/>
          <p14:tracePt t="3832" x="3541713" y="3803650"/>
          <p14:tracePt t="3840" x="3541713" y="3829050"/>
          <p14:tracePt t="3848" x="3541713" y="3854450"/>
          <p14:tracePt t="3856" x="3541713" y="3867150"/>
          <p14:tracePt t="3864" x="3541713" y="3905250"/>
          <p14:tracePt t="3873" x="3567113" y="3941763"/>
          <p14:tracePt t="3878" x="3579813" y="3967163"/>
          <p14:tracePt t="3892" x="3592513" y="3992563"/>
          <p14:tracePt t="3894" x="3605213" y="4017963"/>
          <p14:tracePt t="3902" x="3617913" y="4041775"/>
          <p14:tracePt t="3910" x="3617913" y="4054475"/>
          <p14:tracePt t="3918" x="3630613" y="4079875"/>
          <p14:tracePt t="3926" x="3643313" y="4105275"/>
          <p14:tracePt t="3934" x="3643313" y="4117975"/>
          <p14:tracePt t="3942" x="3643313" y="4129088"/>
          <p14:tracePt t="3950" x="3643313" y="4154488"/>
          <p14:tracePt t="3958" x="3654425" y="4167188"/>
          <p14:tracePt t="3966" x="3654425" y="4179888"/>
          <p14:tracePt t="3974" x="3654425" y="4192588"/>
          <p14:tracePt t="3980" x="3667125" y="4217988"/>
          <p14:tracePt t="3990" x="3667125" y="4230688"/>
          <p14:tracePt t="3996" x="3679825" y="4241800"/>
          <p14:tracePt t="4004" x="3679825" y="4267200"/>
          <p14:tracePt t="4012" x="3679825" y="4279900"/>
          <p14:tracePt t="4021" x="3679825" y="4292600"/>
          <p14:tracePt t="4028" x="3679825" y="4318000"/>
          <p14:tracePt t="4036" x="3692525" y="4330700"/>
          <p14:tracePt t="4044" x="3692525" y="4341813"/>
          <p14:tracePt t="4052" x="3705225" y="4379913"/>
          <p14:tracePt t="4060" x="3705225" y="4392613"/>
          <p14:tracePt t="4068" x="3705225" y="4405313"/>
          <p14:tracePt t="4076" x="3730625" y="4430713"/>
          <p14:tracePt t="4082" x="3730625" y="4454525"/>
          <p14:tracePt t="4090" x="3756025" y="4492625"/>
          <p14:tracePt t="4098" x="3767138" y="4518025"/>
          <p14:tracePt t="4106" x="3779838" y="4554538"/>
          <p14:tracePt t="4114" x="3805238" y="4605338"/>
          <p14:tracePt t="4124" x="3830638" y="4643438"/>
          <p14:tracePt t="4130" x="3843338" y="4667250"/>
          <p14:tracePt t="4140" x="3856038" y="4692650"/>
          <p14:tracePt t="4146" x="3867150" y="4730750"/>
          <p14:tracePt t="4154" x="3879850" y="4743450"/>
          <p14:tracePt t="4162" x="3905250" y="4768850"/>
          <p14:tracePt t="4171" x="3917950" y="4805363"/>
          <p14:tracePt t="4178" x="3943350" y="4830763"/>
          <p14:tracePt t="4186" x="3956050" y="4868863"/>
          <p14:tracePt t="4192" x="3979863" y="4892675"/>
          <p14:tracePt t="4200" x="3992563" y="4930775"/>
          <p14:tracePt t="4208" x="4017963" y="4956175"/>
          <p14:tracePt t="4216" x="4017963" y="4981575"/>
          <p14:tracePt t="4224" x="4043363" y="5005388"/>
          <p14:tracePt t="4232" x="4056063" y="5030788"/>
          <p14:tracePt t="4241" x="4081463" y="5056188"/>
          <p14:tracePt t="4248" x="4092575" y="5068888"/>
          <p14:tracePt t="4256" x="4117975" y="5105400"/>
          <p14:tracePt t="4264" x="4130675" y="5130800"/>
          <p14:tracePt t="4274" x="4156075" y="5156200"/>
          <p14:tracePt t="4280" x="4181475" y="5181600"/>
          <p14:tracePt t="4290" x="4205288" y="5205413"/>
          <p14:tracePt t="4294" x="4230688" y="5243513"/>
          <p14:tracePt t="4302" x="4256088" y="5268913"/>
          <p14:tracePt t="4310" x="4294188" y="5305425"/>
          <p14:tracePt t="4318" x="4305300" y="5330825"/>
          <p14:tracePt t="4325" x="4343400" y="5368925"/>
          <p14:tracePt t="4334" x="4394200" y="5394325"/>
          <p14:tracePt t="4341" x="4468813" y="5418138"/>
          <p14:tracePt t="4350" x="4543425" y="5456238"/>
          <p14:tracePt t="4358" x="4606925" y="5494338"/>
          <p14:tracePt t="4366" x="4681538" y="5543550"/>
          <p14:tracePt t="4374" x="4756150" y="5568950"/>
          <p14:tracePt t="4382" x="4832350" y="5607050"/>
          <p14:tracePt t="4391" x="4906963" y="5630863"/>
          <p14:tracePt t="4396" x="4981575" y="5656263"/>
          <p14:tracePt t="4404" x="5045075" y="5681663"/>
          <p14:tracePt t="4412" x="5119688" y="5707063"/>
          <p14:tracePt t="4421" x="5194300" y="5719763"/>
          <p14:tracePt t="4428" x="5270500" y="5743575"/>
          <p14:tracePt t="4436" x="5332413" y="5768975"/>
          <p14:tracePt t="4444" x="5407025" y="5794375"/>
          <p14:tracePt t="4452" x="5470525" y="5819775"/>
          <p14:tracePt t="4460" x="5532438" y="5843588"/>
          <p14:tracePt t="4468" x="5607050" y="5868988"/>
          <p14:tracePt t="4475" x="5683250" y="5894388"/>
          <p14:tracePt t="4484" x="5783263" y="5919788"/>
          <p14:tracePt t="4491" x="5895975" y="5945188"/>
          <p14:tracePt t="4500" x="5995988" y="5969000"/>
          <p14:tracePt t="4506" x="6096000" y="5994400"/>
          <p14:tracePt t="4514" x="6196013" y="6019800"/>
          <p14:tracePt t="4524" x="6308725" y="6045200"/>
          <p14:tracePt t="4530" x="6408738" y="6069013"/>
          <p14:tracePt t="4540" x="6508750" y="6094413"/>
          <p14:tracePt t="4546" x="6608763" y="6107113"/>
          <p14:tracePt t="4554" x="6721475" y="6132513"/>
          <p14:tracePt t="4562" x="6821488" y="6145213"/>
          <p14:tracePt t="4570" x="6921500" y="6181725"/>
          <p14:tracePt t="4578" x="7021513" y="6194425"/>
          <p14:tracePt t="4586" x="7134225" y="6219825"/>
          <p14:tracePt t="4594" x="7246938" y="6219825"/>
          <p14:tracePt t="4600" x="7385050" y="6219825"/>
          <p14:tracePt t="4608" x="7497763" y="6232525"/>
          <p14:tracePt t="4616" x="7597775" y="6245225"/>
          <p14:tracePt t="4624" x="7697788" y="6245225"/>
          <p14:tracePt t="4632" x="7785100" y="6257925"/>
          <p14:tracePt t="4641" x="7874000" y="6257925"/>
          <p14:tracePt t="4648" x="7935913" y="6257925"/>
          <p14:tracePt t="4656" x="8010525" y="6257925"/>
          <p14:tracePt t="4664" x="8086725" y="6245225"/>
          <p14:tracePt t="4674" x="8135938" y="6245225"/>
          <p14:tracePt t="4680" x="8174038" y="6219825"/>
          <p14:tracePt t="4690" x="8212138" y="6207125"/>
          <p14:tracePt t="4696" x="8261350" y="6181725"/>
          <p14:tracePt t="4704" x="8286750" y="6157913"/>
          <p14:tracePt t="4710" x="8335963" y="6145213"/>
          <p14:tracePt t="4718" x="8361363" y="6119813"/>
          <p14:tracePt t="4725" x="8386763" y="6107113"/>
          <p14:tracePt t="4734" x="8424863" y="6069013"/>
          <p14:tracePt t="4742" x="8448675" y="6056313"/>
          <p14:tracePt t="4750" x="8474075" y="6019800"/>
          <p14:tracePt t="4758" x="8512175" y="5969000"/>
          <p14:tracePt t="4766" x="8548688" y="5932488"/>
          <p14:tracePt t="4774" x="8574088" y="5868988"/>
          <p14:tracePt t="4782" x="8586788" y="5794375"/>
          <p14:tracePt t="4790" x="8612188" y="5743575"/>
          <p14:tracePt t="4798" x="8650288" y="5681663"/>
          <p14:tracePt t="4806" x="8674100" y="5630863"/>
          <p14:tracePt t="4814" x="8699500" y="5568950"/>
          <p14:tracePt t="4820" x="8712200" y="5530850"/>
          <p14:tracePt t="4828" x="8737600" y="5507038"/>
          <p14:tracePt t="4836" x="8750300" y="5468938"/>
          <p14:tracePt t="4844" x="8763000" y="5456238"/>
          <p14:tracePt t="4852" x="8774113" y="5430838"/>
          <p14:tracePt t="4860" x="8774113" y="5407025"/>
          <p14:tracePt t="4868" x="8786813" y="5381625"/>
          <p14:tracePt t="4876" x="8799513" y="5368925"/>
          <p14:tracePt t="4894" x="8799513" y="5330825"/>
          <p14:tracePt t="4900" x="8812213" y="5305425"/>
          <p14:tracePt t="4908" x="8824913" y="5281613"/>
          <p14:tracePt t="4914" x="8824913" y="5243513"/>
          <p14:tracePt t="4924" x="8837613" y="5205413"/>
          <p14:tracePt t="4930" x="8837613" y="5156200"/>
          <p14:tracePt t="4938" x="8837613" y="5118100"/>
          <p14:tracePt t="4946" x="8837613" y="5092700"/>
          <p14:tracePt t="4954" x="8837613" y="5081588"/>
          <p14:tracePt t="4962" x="8837613" y="5068888"/>
          <p14:tracePt t="4970" x="8837613" y="5056188"/>
          <p14:tracePt t="4978" x="8837613" y="5043488"/>
          <p14:tracePt t="4986" x="8837613" y="5030788"/>
          <p14:tracePt t="4994" x="8824913" y="4992688"/>
          <p14:tracePt t="5002" x="8799513" y="4981575"/>
          <p14:tracePt t="5010" x="8774113" y="4930775"/>
          <p14:tracePt t="5018" x="8763000" y="4868863"/>
          <p14:tracePt t="5024" x="8737600" y="4818063"/>
          <p14:tracePt t="5032" x="8712200" y="4743450"/>
          <p14:tracePt t="5040" x="8686800" y="4705350"/>
          <p14:tracePt t="5048" x="8661400" y="4643438"/>
          <p14:tracePt t="5056" x="8650288" y="4605338"/>
          <p14:tracePt t="5064" x="8612188" y="4530725"/>
          <p14:tracePt t="5074" x="8574088" y="4454525"/>
          <p14:tracePt t="5080" x="8512175" y="4367213"/>
          <p14:tracePt t="5090" x="8424863" y="4292600"/>
          <p14:tracePt t="5096" x="8335963" y="4205288"/>
          <p14:tracePt t="5104" x="8223250" y="4129088"/>
          <p14:tracePt t="5112" x="8099425" y="4041775"/>
          <p14:tracePt t="5121" x="7999413" y="3941763"/>
          <p14:tracePt t="5128" x="7874000" y="3829050"/>
          <p14:tracePt t="5134" x="7761288" y="3703638"/>
          <p14:tracePt t="5141" x="7648575" y="3603625"/>
          <p14:tracePt t="5150" x="7535863" y="3490913"/>
          <p14:tracePt t="5158" x="7410450" y="3378200"/>
          <p14:tracePt t="5166" x="7285038" y="3267075"/>
          <p14:tracePt t="5174" x="7146925" y="3178175"/>
          <p14:tracePt t="5182" x="7010400" y="3090863"/>
          <p14:tracePt t="5191" x="6872288" y="3054350"/>
          <p14:tracePt t="5198" x="6708775" y="3016250"/>
          <p14:tracePt t="5207" x="6584950" y="2978150"/>
          <p14:tracePt t="5214" x="6459538" y="2941638"/>
          <p14:tracePt t="5226" x="6370638" y="2916238"/>
          <p14:tracePt t="5230" x="6296025" y="2903538"/>
          <p14:tracePt t="5236" x="6221413" y="2840038"/>
          <p14:tracePt t="5244" x="6146800" y="2816225"/>
          <p14:tracePt t="5252" x="6083300" y="2765425"/>
          <p14:tracePt t="5260" x="6034088" y="2728913"/>
          <p14:tracePt t="5268" x="5970588" y="2678113"/>
          <p14:tracePt t="5276" x="5932488" y="2652713"/>
          <p14:tracePt t="5284" x="5908675" y="2627313"/>
          <p14:tracePt t="5291" x="5883275" y="2616200"/>
          <p14:tracePt t="5300" x="5870575" y="2590800"/>
          <p14:tracePt t="5308" x="5845175" y="2578100"/>
          <p14:tracePt t="5316" x="5821363" y="2552700"/>
          <p14:tracePt t="5324" x="5795963" y="2540000"/>
          <p14:tracePt t="5332" x="5770563" y="2527300"/>
          <p14:tracePt t="5340" x="5745163" y="2516188"/>
          <p14:tracePt t="5346" x="5732463" y="2503488"/>
          <p14:tracePt t="5354" x="5695950" y="2478088"/>
          <p14:tracePt t="5362" x="5657850" y="2465388"/>
          <p14:tracePt t="5370" x="5619750" y="2439988"/>
          <p14:tracePt t="5378" x="5583238" y="2427288"/>
          <p14:tracePt t="5386" x="5519738" y="2403475"/>
          <p14:tracePt t="5394" x="5483225" y="2378075"/>
          <p14:tracePt t="5402" x="5445125" y="2365375"/>
          <p14:tracePt t="5410" x="5419725" y="2365375"/>
          <p14:tracePt t="5418" x="5383213" y="2365375"/>
          <p14:tracePt t="5426" x="5370513" y="2365375"/>
          <p14:tracePt t="5434" x="5357813" y="2365375"/>
          <p14:tracePt t="5442" x="5332413" y="2365375"/>
          <p14:tracePt t="5448" x="5319713" y="2378075"/>
          <p14:tracePt t="5456" x="5307013" y="2390775"/>
          <p14:tracePt t="5464" x="5257800" y="2439988"/>
          <p14:tracePt t="5474" x="5207000" y="2516188"/>
          <p14:tracePt t="5480" x="5145088" y="2590800"/>
          <p14:tracePt t="5490" x="5081588" y="2678113"/>
          <p14:tracePt t="5496" x="5045075" y="2752725"/>
          <p14:tracePt t="5504" x="4994275" y="2828925"/>
          <p14:tracePt t="5512" x="4945063" y="2903538"/>
          <p14:tracePt t="5521" x="4881563" y="2978150"/>
          <p14:tracePt t="5528" x="4832350" y="3054350"/>
          <p14:tracePt t="5536" x="4794250" y="3128963"/>
          <p14:tracePt t="5544" x="4768850" y="3203575"/>
          <p14:tracePt t="5550" x="4743450" y="3278188"/>
          <p14:tracePt t="5558" x="4732338" y="3354388"/>
          <p14:tracePt t="5566" x="4732338" y="3441700"/>
          <p14:tracePt t="5574" x="4732338" y="3516313"/>
          <p14:tracePt t="5582" x="4732338" y="3579813"/>
          <p14:tracePt t="5590" x="4732338" y="3654425"/>
          <p14:tracePt t="5598" x="4756150" y="3716338"/>
          <p14:tracePt t="5607" x="4794250" y="3792538"/>
          <p14:tracePt t="5614" x="4832350" y="3867150"/>
          <p14:tracePt t="5624" x="4881563" y="3929063"/>
          <p14:tracePt t="5630" x="4932363" y="3979863"/>
          <p14:tracePt t="5640" x="5006975" y="4005263"/>
          <p14:tracePt t="5646" x="5081588" y="4029075"/>
          <p14:tracePt t="5654" x="5157788" y="4054475"/>
          <p14:tracePt t="5660" x="5219700" y="4054475"/>
          <p14:tracePt t="5668" x="5281613" y="4067175"/>
          <p14:tracePt t="5675" x="5345113" y="4067175"/>
          <p14:tracePt t="5684" x="5407025" y="4067175"/>
          <p14:tracePt t="5692" x="5495925" y="4079875"/>
          <p14:tracePt t="5700" x="5583238" y="4105275"/>
          <p14:tracePt t="5708" x="5670550" y="4117975"/>
          <p14:tracePt t="5716" x="5770563" y="4117975"/>
          <p14:tracePt t="5724" x="5857875" y="4117975"/>
          <p14:tracePt t="5732" x="5945188" y="4092575"/>
          <p14:tracePt t="5743" x="6057900" y="4054475"/>
          <p14:tracePt t="5748" x="6157913" y="4017963"/>
          <p14:tracePt t="5756" x="6246813" y="3992563"/>
          <p14:tracePt t="5762" x="6334125" y="3967163"/>
          <p14:tracePt t="5771" x="6408738" y="3941763"/>
          <p14:tracePt t="5778" x="6446838" y="3916363"/>
          <p14:tracePt t="5786" x="6472238" y="3905250"/>
          <p14:tracePt t="5794" x="6496050" y="3892550"/>
          <p14:tracePt t="5802" x="6508750" y="3867150"/>
          <p14:tracePt t="5810" x="6534150" y="3854450"/>
          <p14:tracePt t="5818" x="6546850" y="3829050"/>
          <p14:tracePt t="5825" x="6559550" y="3816350"/>
          <p14:tracePt t="5834" x="6584950" y="3792538"/>
          <p14:tracePt t="5841" x="6596063" y="3779838"/>
          <p14:tracePt t="5850" x="6634163" y="3754438"/>
          <p14:tracePt t="5856" x="6646863" y="3729038"/>
          <p14:tracePt t="5864" x="6672263" y="3703638"/>
          <p14:tracePt t="5872" x="6708775" y="3679825"/>
          <p14:tracePt t="5880" x="6734175" y="3667125"/>
          <p14:tracePt t="5893" x="6759575" y="3641725"/>
          <p14:tracePt t="5896" x="6784975" y="3629025"/>
          <p14:tracePt t="5904" x="6808788" y="3616325"/>
          <p14:tracePt t="5912" x="6834188" y="3590925"/>
          <p14:tracePt t="5920" x="6846888" y="3567113"/>
          <p14:tracePt t="5928" x="6872288" y="3541713"/>
          <p14:tracePt t="5936" x="6884988" y="3503613"/>
          <p14:tracePt t="5944" x="6910388" y="3479800"/>
          <p14:tracePt t="5952" x="6934200" y="3441700"/>
          <p14:tracePt t="5960" x="6946900" y="3390900"/>
          <p14:tracePt t="5966" x="6972300" y="3367088"/>
          <p14:tracePt t="5974" x="6972300" y="3354388"/>
          <p14:tracePt t="5982" x="6997700" y="3328988"/>
          <p14:tracePt t="5991" x="6997700" y="3303588"/>
          <p14:tracePt t="5998" x="7010400" y="3290888"/>
          <p14:tracePt t="6007" x="7010400" y="3278188"/>
          <p14:tracePt t="6014" x="7010400" y="3254375"/>
          <p14:tracePt t="6023" x="7021513" y="3241675"/>
          <p14:tracePt t="6030" x="7034213" y="3228975"/>
          <p14:tracePt t="6040" x="7034213" y="3203575"/>
          <p14:tracePt t="6046" x="7059613" y="3178175"/>
          <p14:tracePt t="6054" x="7072313" y="3154363"/>
          <p14:tracePt t="6062" x="7085013" y="3116263"/>
          <p14:tracePt t="6070" x="7110413" y="3054350"/>
          <p14:tracePt t="6076" x="7134225" y="2978150"/>
          <p14:tracePt t="6084" x="7146925" y="2941638"/>
          <p14:tracePt t="6092" x="7146925" y="2890838"/>
          <p14:tracePt t="6100" x="7159625" y="2852738"/>
          <p14:tracePt t="6107" x="7159625" y="2828925"/>
          <p14:tracePt t="6116" x="7159625" y="2803525"/>
          <p14:tracePt t="6124" x="7159625" y="2778125"/>
          <p14:tracePt t="6132" x="7159625" y="2752725"/>
          <p14:tracePt t="6140" x="7159625" y="2740025"/>
          <p14:tracePt t="6148" x="7159625" y="2728913"/>
          <p14:tracePt t="6157" x="7159625" y="2703513"/>
          <p14:tracePt t="6164" x="7159625" y="2690813"/>
          <p14:tracePt t="6171" x="7146925" y="2678113"/>
          <p14:tracePt t="6178" x="7134225" y="2652713"/>
          <p14:tracePt t="6186" x="7134225" y="2640013"/>
          <p14:tracePt t="6194" x="7110413" y="2616200"/>
          <p14:tracePt t="6202" x="7097713" y="2603500"/>
          <p14:tracePt t="6209" x="7072313" y="2590800"/>
          <p14:tracePt t="6218" x="7059613" y="2578100"/>
          <p14:tracePt t="6226" x="7046913" y="2565400"/>
          <p14:tracePt t="6234" x="7034213" y="2565400"/>
          <p14:tracePt t="6250" x="7021513" y="2565400"/>
          <p14:tracePt t="6259" x="7010400" y="2552700"/>
          <p14:tracePt t="6266" x="6997700" y="2552700"/>
          <p14:tracePt t="6280" x="6985000" y="2552700"/>
          <p14:tracePt t="6296" x="6959600" y="2552700"/>
          <p14:tracePt t="6304" x="6946900" y="2578100"/>
          <p14:tracePt t="6312" x="6921500" y="2590800"/>
          <p14:tracePt t="6320" x="6884988" y="2616200"/>
          <p14:tracePt t="6328" x="6846888" y="2652713"/>
          <p14:tracePt t="6336" x="6797675" y="2716213"/>
          <p14:tracePt t="6344" x="6734175" y="2790825"/>
          <p14:tracePt t="6352" x="6659563" y="2865438"/>
          <p14:tracePt t="6360" x="6572250" y="2978150"/>
          <p14:tracePt t="6368" x="6508750" y="3054350"/>
          <p14:tracePt t="6375" x="6459538" y="3128963"/>
          <p14:tracePt t="6384" x="6434138" y="3216275"/>
          <p14:tracePt t="6391" x="6408738" y="3290888"/>
          <p14:tracePt t="6398" x="6383338" y="3354388"/>
          <p14:tracePt t="6406" x="6359525" y="3429000"/>
          <p14:tracePt t="6414" x="6346825" y="3516313"/>
          <p14:tracePt t="6424" x="6346825" y="3603625"/>
          <p14:tracePt t="6430" x="6359525" y="3679825"/>
          <p14:tracePt t="6440" x="6383338" y="3767138"/>
          <p14:tracePt t="6446" x="6408738" y="3829050"/>
          <p14:tracePt t="6454" x="6434138" y="3905250"/>
          <p14:tracePt t="6462" x="6459538" y="3979863"/>
          <p14:tracePt t="6471" x="6483350" y="4054475"/>
          <p14:tracePt t="6478" x="6508750" y="4141788"/>
          <p14:tracePt t="6484" x="6546850" y="4217988"/>
          <p14:tracePt t="6492" x="6596063" y="4292600"/>
          <p14:tracePt t="6500" x="6659563" y="4367213"/>
          <p14:tracePt t="6508" x="6734175" y="4443413"/>
          <p14:tracePt t="6516" x="6808788" y="4505325"/>
          <p14:tracePt t="6524" x="6910388" y="4543425"/>
          <p14:tracePt t="6532" x="6972300" y="4567238"/>
          <p14:tracePt t="6540" x="7046913" y="4579938"/>
          <p14:tracePt t="6548" x="7123113" y="4605338"/>
          <p14:tracePt t="6556" x="7185025" y="4630738"/>
          <p14:tracePt t="6564" x="7259638" y="4630738"/>
          <p14:tracePt t="6574" x="7310438" y="4630738"/>
          <p14:tracePt t="6580" x="7348538" y="4630738"/>
          <p14:tracePt t="6590" x="7410450" y="4605338"/>
          <p14:tracePt t="6594" x="7448550" y="4579938"/>
          <p14:tracePt t="6602" x="7497763" y="4530725"/>
          <p14:tracePt t="6610" x="7535863" y="4479925"/>
          <p14:tracePt t="6618" x="7572375" y="4430713"/>
          <p14:tracePt t="6626" x="7610475" y="4367213"/>
          <p14:tracePt t="6634" x="7648575" y="4305300"/>
          <p14:tracePt t="6642" x="7673975" y="4241800"/>
          <p14:tracePt t="6650" x="7697788" y="4167188"/>
          <p14:tracePt t="6658" x="7723188" y="4092575"/>
          <p14:tracePt t="6666" x="7748588" y="4005263"/>
          <p14:tracePt t="6674" x="7761288" y="3929063"/>
          <p14:tracePt t="6682" x="7773988" y="3867150"/>
          <p14:tracePt t="6690" x="7773988" y="3792538"/>
          <p14:tracePt t="6696" x="7773988" y="3703638"/>
          <p14:tracePt t="6704" x="7748588" y="3641725"/>
          <p14:tracePt t="6712" x="7735888" y="3567113"/>
          <p14:tracePt t="6721" x="7697788" y="3503613"/>
          <p14:tracePt t="6728" x="7648575" y="3479800"/>
          <p14:tracePt t="6736" x="7597775" y="3454400"/>
          <p14:tracePt t="6744" x="7535863" y="3429000"/>
          <p14:tracePt t="6752" x="7459663" y="3403600"/>
          <p14:tracePt t="6760" x="7410450" y="3390900"/>
          <p14:tracePt t="6768" x="7359650" y="3390900"/>
          <p14:tracePt t="6776" x="7297738" y="3390900"/>
          <p14:tracePt t="6784" x="7235825" y="3390900"/>
          <p14:tracePt t="6792" x="7210425" y="3403600"/>
          <p14:tracePt t="6800" x="7185025" y="3416300"/>
          <p14:tracePt t="6806" x="7172325" y="3416300"/>
          <p14:tracePt t="6814" x="7159625" y="3416300"/>
          <p14:tracePt t="6824" x="7146925" y="3416300"/>
          <p14:tracePt t="6866" x="7146925" y="3429000"/>
          <p14:tracePt t="6874" x="7134225" y="3454400"/>
          <p14:tracePt t="6882" x="7123113" y="3479800"/>
          <p14:tracePt t="6890" x="7123113" y="3503613"/>
          <p14:tracePt t="6924" x="7046913" y="3716338"/>
          <p14:tracePt t="6928" x="7046913" y="3779838"/>
          <p14:tracePt t="6936" x="7046913" y="3867150"/>
          <p14:tracePt t="6944" x="7034213" y="3954463"/>
          <p14:tracePt t="6952" x="7034213" y="4017963"/>
          <p14:tracePt t="6960" x="7034213" y="4067175"/>
          <p14:tracePt t="6968" x="7034213" y="4105275"/>
          <p14:tracePt t="6976" x="7034213" y="4117975"/>
          <p14:tracePt t="6984" x="7034213" y="4129088"/>
          <p14:tracePt t="6992" x="7034213" y="4154488"/>
          <p14:tracePt t="7000" x="7034213" y="4167188"/>
          <p14:tracePt t="7006" x="7034213" y="4179888"/>
          <p14:tracePt t="7014" x="7034213" y="4205288"/>
          <p14:tracePt t="7024" x="7034213" y="4230688"/>
          <p14:tracePt t="7030" x="7034213" y="4267200"/>
          <p14:tracePt t="7040" x="7021513" y="4305300"/>
          <p14:tracePt t="7046" x="7010400" y="4341813"/>
          <p14:tracePt t="7054" x="6997700" y="4367213"/>
          <p14:tracePt t="7062" x="6997700" y="4392613"/>
          <p14:tracePt t="7071" x="6985000" y="4418013"/>
          <p14:tracePt t="7078" x="6985000" y="4443413"/>
          <p14:tracePt t="7086" x="6985000" y="4454525"/>
          <p14:tracePt t="7094" x="6972300" y="4467225"/>
          <p14:tracePt t="7102" x="6972300" y="4492625"/>
          <p14:tracePt t="7110" x="6959600" y="4505325"/>
          <p14:tracePt t="7116" x="6946900" y="4518025"/>
          <p14:tracePt t="7124" x="6946900" y="4543425"/>
          <p14:tracePt t="7142" x="6946900" y="4554538"/>
          <p14:tracePt t="7148" x="6934200" y="4554538"/>
          <p14:tracePt t="7160" x="6934200" y="4567238"/>
          <p14:tracePt t="7230" x="6921500" y="4554538"/>
          <p14:tracePt t="7239" x="6897688" y="4518025"/>
          <p14:tracePt t="7246" x="6872288" y="4443413"/>
          <p14:tracePt t="7254" x="6846888" y="4379913"/>
          <p14:tracePt t="7262" x="6821488" y="4318000"/>
          <p14:tracePt t="7270" x="6797675" y="4241800"/>
          <p14:tracePt t="7278" x="6759575" y="4167188"/>
          <p14:tracePt t="7286" x="6734175" y="4092575"/>
          <p14:tracePt t="7294" x="6672263" y="4017963"/>
          <p14:tracePt t="7302" x="6621463" y="3941763"/>
          <p14:tracePt t="7310" x="6546850" y="3867150"/>
          <p14:tracePt t="7318" x="6483350" y="3803650"/>
          <p14:tracePt t="7325" x="6408738" y="3754438"/>
          <p14:tracePt t="7332" x="6334125" y="3716338"/>
          <p14:tracePt t="7340" x="6283325" y="3692525"/>
          <p14:tracePt t="7348" x="6208713" y="3679825"/>
          <p14:tracePt t="7357" x="6146800" y="3654425"/>
          <p14:tracePt t="7364" x="6070600" y="3654425"/>
          <p14:tracePt t="7372" x="6008688" y="3654425"/>
          <p14:tracePt t="7380" x="5932488" y="3654425"/>
          <p14:tracePt t="7390" x="5870575" y="3654425"/>
          <p14:tracePt t="7396" x="5795963" y="3654425"/>
          <p14:tracePt t="7404" x="5732463" y="3654425"/>
          <p14:tracePt t="7412" x="5695950" y="3667125"/>
          <p14:tracePt t="7420" x="5657850" y="3679825"/>
          <p14:tracePt t="7426" x="5607050" y="3692525"/>
          <p14:tracePt t="7434" x="5583238" y="3703638"/>
          <p14:tracePt t="7441" x="5557838" y="3729038"/>
          <p14:tracePt t="7450" x="5532438" y="3741738"/>
          <p14:tracePt t="7458" x="5507038" y="3767138"/>
          <p14:tracePt t="7466" x="5495925" y="3779838"/>
          <p14:tracePt t="7473" x="5470525" y="3792538"/>
          <p14:tracePt t="7482" x="5457825" y="3816350"/>
          <p14:tracePt t="7490" x="5445125" y="3829050"/>
          <p14:tracePt t="7498" x="5419725" y="3854450"/>
          <p14:tracePt t="7507" x="5394325" y="3867150"/>
          <p14:tracePt t="7514" x="5370513" y="3905250"/>
          <p14:tracePt t="7522" x="5332413" y="3929063"/>
          <p14:tracePt t="7530" x="5307013" y="3967163"/>
          <p14:tracePt t="7536" x="5281613" y="4017963"/>
          <p14:tracePt t="7543" x="5257800" y="4029075"/>
          <p14:tracePt t="7552" x="5232400" y="4067175"/>
          <p14:tracePt t="7560" x="5207000" y="4105275"/>
          <p14:tracePt t="7568" x="5194300" y="4129088"/>
          <p14:tracePt t="7576" x="5157788" y="4179888"/>
          <p14:tracePt t="7584" x="5145088" y="4230688"/>
          <p14:tracePt t="7591" x="5119688" y="4254500"/>
          <p14:tracePt t="7600" x="5106988" y="4292600"/>
          <p14:tracePt t="7607" x="5081588" y="4318000"/>
          <p14:tracePt t="7616" x="5068888" y="4354513"/>
          <p14:tracePt t="7624" x="5045075" y="4405313"/>
          <p14:tracePt t="7632" x="5032375" y="4443413"/>
          <p14:tracePt t="7640" x="5006975" y="4479925"/>
          <p14:tracePt t="7646" x="5006975" y="4530725"/>
          <p14:tracePt t="7654" x="5006975" y="4567238"/>
          <p14:tracePt t="7662" x="5006975" y="4630738"/>
          <p14:tracePt t="7671" x="5006975" y="4705350"/>
          <p14:tracePt t="7678" x="5006975" y="4756150"/>
          <p14:tracePt t="7686" x="5006975" y="4818063"/>
          <p14:tracePt t="7694" x="5006975" y="4879975"/>
          <p14:tracePt t="7702" x="5006975" y="4943475"/>
          <p14:tracePt t="7710" x="5006975" y="4992688"/>
          <p14:tracePt t="7718" x="5006975" y="5068888"/>
          <p14:tracePt t="7726" x="5006975" y="5118100"/>
          <p14:tracePt t="7734" x="5006975" y="5181600"/>
          <p14:tracePt t="7742" x="5006975" y="5218113"/>
          <p14:tracePt t="7748" x="5019675" y="5281613"/>
          <p14:tracePt t="7756" x="5045075" y="5318125"/>
          <p14:tracePt t="7764" x="5068888" y="5368925"/>
          <p14:tracePt t="7772" x="5081588" y="5430838"/>
          <p14:tracePt t="7780" x="5106988" y="5507038"/>
          <p14:tracePt t="7790" x="5132388" y="5556250"/>
          <p14:tracePt t="7796" x="5170488" y="5619750"/>
          <p14:tracePt t="7804" x="5194300" y="5694363"/>
          <p14:tracePt t="7812" x="5245100" y="5743575"/>
          <p14:tracePt t="7820" x="5281613" y="5794375"/>
          <p14:tracePt t="7828" x="5319713" y="5843588"/>
          <p14:tracePt t="7836" x="5383213" y="5881688"/>
          <p14:tracePt t="7844" x="5445125" y="5932488"/>
          <p14:tracePt t="7850" x="5495925" y="5969000"/>
          <p14:tracePt t="7858" x="5570538" y="6007100"/>
          <p14:tracePt t="7866" x="5645150" y="6032500"/>
          <p14:tracePt t="7874" x="5719763" y="6056313"/>
          <p14:tracePt t="7882" x="5783263" y="6081713"/>
          <p14:tracePt t="7890" x="5857875" y="6107113"/>
          <p14:tracePt t="7898" x="5932488" y="6132513"/>
          <p14:tracePt t="7907" x="6008688" y="6145213"/>
          <p14:tracePt t="7914" x="6070600" y="6145213"/>
          <p14:tracePt t="7922" x="6146800" y="6169025"/>
          <p14:tracePt t="7930" x="6208713" y="6169025"/>
          <p14:tracePt t="7940" x="6296025" y="6194425"/>
          <p14:tracePt t="7946" x="6383338" y="6207125"/>
          <p14:tracePt t="7952" x="6459538" y="6207125"/>
          <p14:tracePt t="7960" x="6521450" y="6219825"/>
          <p14:tracePt t="7968" x="6596063" y="6232525"/>
          <p14:tracePt t="7976" x="6659563" y="6232525"/>
          <p14:tracePt t="7984" x="6734175" y="6245225"/>
          <p14:tracePt t="7992" x="6797675" y="6245225"/>
          <p14:tracePt t="8000" x="6872288" y="6245225"/>
          <p14:tracePt t="8008" x="6934200" y="6245225"/>
          <p14:tracePt t="8016" x="7010400" y="6219825"/>
          <p14:tracePt t="8024" x="7085013" y="6207125"/>
          <p14:tracePt t="8032" x="7146925" y="6194425"/>
          <p14:tracePt t="8040" x="7210425" y="6181725"/>
          <p14:tracePt t="8048" x="7259638" y="6157913"/>
          <p14:tracePt t="8054" x="7335838" y="6132513"/>
          <p14:tracePt t="8062" x="7385050" y="6107113"/>
          <p14:tracePt t="8070" x="7423150" y="6094413"/>
          <p14:tracePt t="8078" x="7435850" y="6069013"/>
          <p14:tracePt t="8086" x="7459663" y="6056313"/>
          <p14:tracePt t="8094" x="7472363" y="6019800"/>
          <p14:tracePt t="8102" x="7497763" y="5981700"/>
          <p14:tracePt t="8110" x="7510463" y="5956300"/>
          <p14:tracePt t="8118" x="7535863" y="5894388"/>
          <p14:tracePt t="8126" x="7561263" y="5819775"/>
          <p14:tracePt t="8143" x="7585075" y="5630863"/>
          <p14:tracePt t="8150" x="7585075" y="5568950"/>
          <p14:tracePt t="8157" x="7585075" y="5456238"/>
          <p14:tracePt t="8164" x="7561263" y="5368925"/>
          <p14:tracePt t="8172" x="7535863" y="5305425"/>
          <p14:tracePt t="8180" x="7510463" y="5230813"/>
          <p14:tracePt t="8190" x="7497763" y="5156200"/>
          <p14:tracePt t="8196" x="7472363" y="5118100"/>
          <p14:tracePt t="8204" x="7459663" y="5056188"/>
          <p14:tracePt t="8212" x="7435850" y="5005388"/>
          <p14:tracePt t="8220" x="7410450" y="4943475"/>
          <p14:tracePt t="8228" x="7385050" y="4905375"/>
          <p14:tracePt t="8236" x="7372350" y="4856163"/>
          <p14:tracePt t="8244" x="7348538" y="4805363"/>
          <p14:tracePt t="8252" x="7323138" y="4779963"/>
          <p14:tracePt t="8260" x="7285038" y="4730750"/>
          <p14:tracePt t="8266" x="7259638" y="4705350"/>
          <p14:tracePt t="8274" x="7210425" y="4667250"/>
          <p14:tracePt t="8282" x="7159625" y="4605338"/>
          <p14:tracePt t="8291" x="7110413" y="4567238"/>
          <p14:tracePt t="8298" x="7046913" y="4518025"/>
          <p14:tracePt t="8307" x="6972300" y="4479925"/>
          <p14:tracePt t="8314" x="6897688" y="4443413"/>
          <p14:tracePt t="8322" x="6821488" y="4418013"/>
          <p14:tracePt t="8330" x="6734175" y="4392613"/>
          <p14:tracePt t="8340" x="6634163" y="4367213"/>
          <p14:tracePt t="8346" x="6546850" y="4341813"/>
          <p14:tracePt t="8354" x="6446838" y="4318000"/>
          <p14:tracePt t="8362" x="6359525" y="4292600"/>
          <p14:tracePt t="8371" x="6270625" y="4279900"/>
          <p14:tracePt t="8376" x="6157913" y="4254500"/>
          <p14:tracePt t="8384" x="6057900" y="4254500"/>
          <p14:tracePt t="8392" x="5983288" y="4254500"/>
          <p14:tracePt t="8400" x="5908675" y="4254500"/>
          <p14:tracePt t="8409" x="5832475" y="4267200"/>
          <p14:tracePt t="8416" x="5770563" y="4279900"/>
          <p14:tracePt t="8424" x="5732463" y="4305300"/>
          <p14:tracePt t="8432" x="5657850" y="4318000"/>
          <p14:tracePt t="8440" x="5595938" y="4330700"/>
          <p14:tracePt t="8448" x="5532438" y="4354513"/>
          <p14:tracePt t="8457" x="5470525" y="4379913"/>
          <p14:tracePt t="8464" x="5407025" y="4392613"/>
          <p14:tracePt t="8472" x="5345113" y="4418013"/>
          <p14:tracePt t="8478" x="5270500" y="4443413"/>
          <p14:tracePt t="8486" x="5219700" y="4454525"/>
          <p14:tracePt t="8494" x="5145088" y="4467225"/>
          <p14:tracePt t="8502" x="5094288" y="4479925"/>
          <p14:tracePt t="8509" x="5032375" y="4505325"/>
          <p14:tracePt t="8518" x="5006975" y="4518025"/>
          <p14:tracePt t="8526" x="4968875" y="4530725"/>
          <p14:tracePt t="8534" x="4932363" y="4554538"/>
          <p14:tracePt t="8541" x="4881563" y="4592638"/>
          <p14:tracePt t="8550" x="4856163" y="4605338"/>
          <p14:tracePt t="8557" x="4832350" y="4630738"/>
          <p14:tracePt t="8566" x="4819650" y="4656138"/>
          <p14:tracePt t="8574" x="4794250" y="4692650"/>
          <p14:tracePt t="8580" x="4781550" y="4730750"/>
          <p14:tracePt t="8590" x="4756150" y="4779963"/>
          <p14:tracePt t="8596" x="4732338" y="4843463"/>
          <p14:tracePt t="8604" x="4706938" y="4905375"/>
          <p14:tracePt t="8612" x="4694238" y="4981575"/>
          <p14:tracePt t="8620" x="4668838" y="5043488"/>
          <p14:tracePt t="8628" x="4668838" y="5118100"/>
          <p14:tracePt t="8636" x="4668838" y="5181600"/>
          <p14:tracePt t="8644" x="4668838" y="5256213"/>
          <p14:tracePt t="8652" x="4668838" y="5318125"/>
          <p14:tracePt t="8660" x="4668838" y="5381625"/>
          <p14:tracePt t="8668" x="4668838" y="5456238"/>
          <p14:tracePt t="8676" x="4681538" y="5507038"/>
          <p14:tracePt t="8684" x="4706938" y="5568950"/>
          <p14:tracePt t="8692" x="4732338" y="5607050"/>
          <p14:tracePt t="8698" x="4743450" y="5630863"/>
          <p14:tracePt t="8707" x="4768850" y="5656263"/>
          <p14:tracePt t="8714" x="4781550" y="5681663"/>
          <p14:tracePt t="8722" x="4806950" y="5707063"/>
          <p14:tracePt t="8730" x="4832350" y="5732463"/>
          <p14:tracePt t="8739" x="4856163" y="5756275"/>
          <p14:tracePt t="8746" x="4881563" y="5781675"/>
          <p14:tracePt t="8754" x="4906963" y="5794375"/>
          <p14:tracePt t="8762" x="4932363" y="5819775"/>
          <p14:tracePt t="8771" x="4956175" y="5843588"/>
          <p14:tracePt t="8778" x="4981575" y="5856288"/>
          <p14:tracePt t="8784" x="5006975" y="5881688"/>
          <p14:tracePt t="8791" x="5032375" y="5894388"/>
          <p14:tracePt t="8800" x="5068888" y="5907088"/>
          <p14:tracePt t="8807" x="5119688" y="5932488"/>
          <p14:tracePt t="8816" x="5145088" y="5932488"/>
          <p14:tracePt t="8824" x="5194300" y="5945188"/>
          <p14:tracePt t="8832" x="5219700" y="5945188"/>
          <p14:tracePt t="8840" x="5257800" y="5945188"/>
          <p14:tracePt t="8848" x="5307013" y="5945188"/>
          <p14:tracePt t="8857" x="5345113" y="5945188"/>
          <p14:tracePt t="8864" x="5394325" y="5945188"/>
          <p14:tracePt t="8872" x="5419725" y="5945188"/>
          <p14:tracePt t="8892" x="5483225" y="5945188"/>
          <p14:tracePt t="8894" x="5519738" y="5945188"/>
          <p14:tracePt t="8902" x="5545138" y="5945188"/>
          <p14:tracePt t="8910" x="5583238" y="5945188"/>
          <p14:tracePt t="8918" x="5619750" y="5945188"/>
          <p14:tracePt t="8926" x="5670550" y="5945188"/>
          <p14:tracePt t="8934" x="5708650" y="5945188"/>
          <p14:tracePt t="8942" x="5732463" y="5945188"/>
          <p14:tracePt t="8950" x="5770563" y="5945188"/>
          <p14:tracePt t="8957" x="5795963" y="5945188"/>
          <p14:tracePt t="8966" x="5808663" y="5945188"/>
          <p14:tracePt t="8974" x="5832475" y="5956300"/>
          <p14:tracePt t="8982" x="5845175" y="5956300"/>
          <p14:tracePt t="8990" x="5857875" y="5969000"/>
          <p14:tracePt t="8998" x="5895975" y="5981700"/>
          <p14:tracePt t="9004" x="5921375" y="5994400"/>
          <p14:tracePt t="9012" x="5932488" y="5994400"/>
          <p14:tracePt t="9020" x="5957888" y="6019800"/>
          <p14:tracePt t="9028" x="5983288" y="6019800"/>
          <p14:tracePt t="9036" x="6008688" y="6045200"/>
          <p14:tracePt t="9044" x="6034088" y="6056313"/>
          <p14:tracePt t="9052" x="6083300" y="6081713"/>
          <p14:tracePt t="9060" x="6121400" y="6107113"/>
          <p14:tracePt t="9068" x="6157913" y="6119813"/>
          <p14:tracePt t="9076" x="6196013" y="6145213"/>
          <p14:tracePt t="9084" x="6246813" y="6169025"/>
          <p14:tracePt t="9091" x="6283325" y="6181725"/>
          <p14:tracePt t="9100" x="6296025" y="6194425"/>
          <p14:tracePt t="9107" x="6321425" y="6207125"/>
          <p14:tracePt t="9114" x="6346825" y="6207125"/>
          <p14:tracePt t="9122" x="6383338" y="6219825"/>
          <p14:tracePt t="9130" x="6396038" y="6232525"/>
          <p14:tracePt t="9140" x="6408738" y="6232525"/>
          <p14:tracePt t="9146" x="6446838" y="6232525"/>
          <p14:tracePt t="9154" x="6472238" y="6232525"/>
          <p14:tracePt t="9162" x="6508750" y="6232525"/>
          <p14:tracePt t="9170" x="6546850" y="6232525"/>
          <p14:tracePt t="9178" x="6584950" y="6232525"/>
          <p14:tracePt t="9186" x="6608763" y="6245225"/>
          <p14:tracePt t="9194" x="6646863" y="6245225"/>
          <p14:tracePt t="9202" x="6696075" y="6245225"/>
          <p14:tracePt t="9208" x="6721475" y="6245225"/>
          <p14:tracePt t="9216" x="6746875" y="6257925"/>
          <p14:tracePt t="9224" x="6772275" y="6257925"/>
          <p14:tracePt t="9232" x="6784975" y="6257925"/>
          <p14:tracePt t="9240" x="6797675" y="6257925"/>
          <p14:tracePt t="9248" x="6808788" y="6257925"/>
          <p14:tracePt t="9256" x="6834188" y="6257925"/>
          <p14:tracePt t="9264" x="6846888" y="6257925"/>
          <p14:tracePt t="9272" x="6859588" y="6245225"/>
          <p14:tracePt t="9280" x="6872288" y="6232525"/>
          <p14:tracePt t="9289" x="6884988" y="6232525"/>
          <p14:tracePt t="9305" x="6897688" y="6232525"/>
          <p14:tracePt t="9310" x="6897688" y="6219825"/>
          <p14:tracePt t="9318" x="6910388" y="6219825"/>
          <p14:tracePt t="9326" x="6921500" y="6219825"/>
          <p14:tracePt t="9334" x="6921500" y="6207125"/>
          <p14:tracePt t="9342" x="6934200" y="6207125"/>
          <p14:tracePt t="9533" x="6946900" y="6194425"/>
          <p14:tracePt t="9547" x="6946900" y="6181725"/>
          <p14:tracePt t="9556" x="6959600" y="6181725"/>
          <p14:tracePt t="9571" x="6985000" y="6169025"/>
          <p14:tracePt t="9578" x="6997700" y="6157913"/>
          <p14:tracePt t="9586" x="7021513" y="6145213"/>
          <p14:tracePt t="9594" x="7034213" y="6132513"/>
          <p14:tracePt t="9602" x="7046913" y="6119813"/>
          <p14:tracePt t="9610" x="7072313" y="6107113"/>
          <p14:tracePt t="9618" x="7085013" y="6094413"/>
          <p14:tracePt t="9626" x="7097713" y="6081713"/>
          <p14:tracePt t="9634" x="7123113" y="6081713"/>
          <p14:tracePt t="9640" x="7134225" y="6056313"/>
          <p14:tracePt t="9648" x="7159625" y="6045200"/>
          <p14:tracePt t="9657" x="7172325" y="6045200"/>
          <p14:tracePt t="9664" x="7185025" y="6045200"/>
          <p14:tracePt t="9674" x="7185025" y="6032500"/>
          <p14:tracePt t="9680" x="7197725" y="6032500"/>
          <p14:tracePt t="9692" x="7210425" y="6032500"/>
          <p14:tracePt t="9708" x="7223125" y="6019800"/>
          <p14:tracePt t="9716" x="7235825" y="6019800"/>
          <p14:tracePt t="9748" x="7235825" y="6007100"/>
          <p14:tracePt t="9760" x="7246938" y="6007100"/>
          <p14:tracePt t="9806" x="7259638" y="6007100"/>
          <p14:tracePt t="9867" x="7272338" y="6007100"/>
          <p14:tracePt t="10345" x="7285038" y="6007100"/>
          <p14:tracePt t="10353" x="7310438" y="6007100"/>
          <p14:tracePt t="10361" x="7348538" y="6007100"/>
          <p14:tracePt t="10369" x="7385050" y="6007100"/>
          <p14:tracePt t="10376" x="7435850" y="6007100"/>
          <p14:tracePt t="10384" x="7497763" y="6007100"/>
          <p14:tracePt t="10392" x="7548563" y="6007100"/>
          <p14:tracePt t="10400" x="7623175" y="5994400"/>
          <p14:tracePt t="10408" x="7685088" y="5981700"/>
          <p14:tracePt t="10416" x="7761288" y="5981700"/>
          <p14:tracePt t="10424" x="7823200" y="5981700"/>
          <p14:tracePt t="10432" x="7897813" y="5981700"/>
          <p14:tracePt t="10440" x="7974013" y="5969000"/>
          <p14:tracePt t="10446" x="8086725" y="5969000"/>
          <p14:tracePt t="10454" x="8186738" y="5969000"/>
          <p14:tracePt t="10462" x="8286750" y="5969000"/>
          <p14:tracePt t="10470" x="8435975" y="5969000"/>
          <p14:tracePt t="10478" x="8599488" y="5969000"/>
          <p14:tracePt t="10486" x="8812213" y="5945188"/>
          <p14:tracePt t="10494" x="8999538" y="5919788"/>
          <p14:tracePt t="10502" x="9175750" y="5894388"/>
          <p14:tracePt t="10510" x="9363075" y="5832475"/>
          <p14:tracePt t="10518" x="9563100" y="5781675"/>
          <p14:tracePt t="10526" x="9826625" y="5756275"/>
          <p14:tracePt t="10532" x="10013950" y="5719763"/>
          <p14:tracePt t="10540" x="10188575" y="5694363"/>
          <p14:tracePt t="10548" x="10352088" y="5656263"/>
          <p14:tracePt t="10557" x="10490200" y="5581650"/>
          <p14:tracePt t="10564" x="10602913" y="5518150"/>
          <p14:tracePt t="10572" x="10702925" y="5430838"/>
          <p14:tracePt t="10580" x="10777538" y="5368925"/>
          <p14:tracePt t="10590" x="10864850" y="5294313"/>
          <p14:tracePt t="10596" x="10952163" y="5230813"/>
          <p14:tracePt t="10606" x="11028363" y="5143500"/>
          <p14:tracePt t="10612" x="11102975" y="5068888"/>
          <p14:tracePt t="10621" x="11190288" y="4992688"/>
          <p14:tracePt t="10628" x="11266488" y="4918075"/>
          <p14:tracePt t="10636" x="11353800" y="4830763"/>
          <p14:tracePt t="10641" x="11466513" y="4792663"/>
          <p14:tracePt t="10650" x="11566525" y="4743450"/>
          <p14:tracePt t="10657" x="11691938" y="4705350"/>
          <p14:tracePt t="10666" x="11841163" y="4656138"/>
          <p14:tracePt t="10674" x="11991975" y="4630738"/>
          <p14:tracePt t="10682" x="12117388" y="4605338"/>
        </p14:tracePtLst>
      </p14:laserTraceLst>
    </p:ext>
  </p:extLs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Khâu thủng</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grpSp>
        <p:nvGrpSpPr>
          <p:cNvPr id="18" name="Group 17">
            <a:extLst>
              <a:ext uri="{FF2B5EF4-FFF2-40B4-BE49-F238E27FC236}">
                <a16:creationId xmlns:a16="http://schemas.microsoft.com/office/drawing/2014/main" id="{26D99C24-D5F5-4FDC-B89D-C972B61C0805}"/>
              </a:ext>
            </a:extLst>
          </p:cNvPr>
          <p:cNvGrpSpPr>
            <a:grpSpLocks noChangeAspect="1"/>
          </p:cNvGrpSpPr>
          <p:nvPr/>
        </p:nvGrpSpPr>
        <p:grpSpPr>
          <a:xfrm>
            <a:off x="6917167" y="1825625"/>
            <a:ext cx="4436633" cy="4072614"/>
            <a:chOff x="5274833" y="2454839"/>
            <a:chExt cx="4003647" cy="3675154"/>
          </a:xfrm>
        </p:grpSpPr>
        <p:pic>
          <p:nvPicPr>
            <p:cNvPr id="13" name="Picture 12">
              <a:extLst>
                <a:ext uri="{FF2B5EF4-FFF2-40B4-BE49-F238E27FC236}">
                  <a16:creationId xmlns:a16="http://schemas.microsoft.com/office/drawing/2014/main" id="{69BF4254-02EC-481A-B180-C5D08E245DCD}"/>
                </a:ext>
              </a:extLst>
            </p:cNvPr>
            <p:cNvPicPr>
              <a:picLocks noChangeAspect="1"/>
            </p:cNvPicPr>
            <p:nvPr/>
          </p:nvPicPr>
          <p:blipFill rotWithShape="1">
            <a:blip r:embed="rId5"/>
            <a:srcRect l="15399" t="43600" r="53138"/>
            <a:stretch/>
          </p:blipFill>
          <p:spPr bwMode="auto">
            <a:xfrm>
              <a:off x="5274833" y="2457801"/>
              <a:ext cx="1929067" cy="1945359"/>
            </a:xfrm>
            <a:prstGeom prst="rect">
              <a:avLst/>
            </a:prstGeom>
            <a:ln>
              <a:noFill/>
            </a:ln>
            <a:extLst>
              <a:ext uri="{53640926-AAD7-44D8-BBD7-CCE9431645EC}">
                <a14:shadowObscured xmlns:a14="http://schemas.microsoft.com/office/drawing/2010/main"/>
              </a:ext>
            </a:extLst>
          </p:spPr>
        </p:pic>
        <p:pic>
          <p:nvPicPr>
            <p:cNvPr id="14" name="Picture 13">
              <a:extLst>
                <a:ext uri="{FF2B5EF4-FFF2-40B4-BE49-F238E27FC236}">
                  <a16:creationId xmlns:a16="http://schemas.microsoft.com/office/drawing/2014/main" id="{517A5CAF-202F-4349-A72E-842B4C5BAE08}"/>
                </a:ext>
              </a:extLst>
            </p:cNvPr>
            <p:cNvPicPr>
              <a:picLocks noChangeAspect="1"/>
            </p:cNvPicPr>
            <p:nvPr/>
          </p:nvPicPr>
          <p:blipFill rotWithShape="1">
            <a:blip r:embed="rId6"/>
            <a:srcRect l="15370" t="43591" r="53104"/>
            <a:stretch/>
          </p:blipFill>
          <p:spPr bwMode="auto">
            <a:xfrm>
              <a:off x="7349413" y="2454839"/>
              <a:ext cx="1929067" cy="1941656"/>
            </a:xfrm>
            <a:prstGeom prst="rect">
              <a:avLst/>
            </a:prstGeom>
            <a:ln>
              <a:noFill/>
            </a:ln>
            <a:extLst>
              <a:ext uri="{53640926-AAD7-44D8-BBD7-CCE9431645EC}">
                <a14:shadowObscured xmlns:a14="http://schemas.microsoft.com/office/drawing/2010/main"/>
              </a:ext>
            </a:extLst>
          </p:spPr>
        </p:pic>
        <p:pic>
          <p:nvPicPr>
            <p:cNvPr id="15" name="Picture 14">
              <a:extLst>
                <a:ext uri="{FF2B5EF4-FFF2-40B4-BE49-F238E27FC236}">
                  <a16:creationId xmlns:a16="http://schemas.microsoft.com/office/drawing/2014/main" id="{2C932FB7-B11F-495E-BC2E-844C41F18FFC}"/>
                </a:ext>
              </a:extLst>
            </p:cNvPr>
            <p:cNvPicPr>
              <a:picLocks noChangeAspect="1"/>
            </p:cNvPicPr>
            <p:nvPr/>
          </p:nvPicPr>
          <p:blipFill rotWithShape="1">
            <a:blip r:embed="rId7"/>
            <a:srcRect l="15377" t="43593" r="53028" b="1"/>
            <a:stretch/>
          </p:blipFill>
          <p:spPr bwMode="auto">
            <a:xfrm>
              <a:off x="7348672" y="4191299"/>
              <a:ext cx="1929808" cy="1938694"/>
            </a:xfrm>
            <a:prstGeom prst="rect">
              <a:avLst/>
            </a:prstGeom>
            <a:ln>
              <a:noFill/>
            </a:ln>
            <a:extLst>
              <a:ext uri="{53640926-AAD7-44D8-BBD7-CCE9431645EC}">
                <a14:shadowObscured xmlns:a14="http://schemas.microsoft.com/office/drawing/2010/main"/>
              </a:ext>
            </a:extLst>
          </p:spPr>
        </p:pic>
      </p:grpSp>
      <p:sp>
        <p:nvSpPr>
          <p:cNvPr id="17" name="Content Placeholder 6">
            <a:extLst>
              <a:ext uri="{FF2B5EF4-FFF2-40B4-BE49-F238E27FC236}">
                <a16:creationId xmlns:a16="http://schemas.microsoft.com/office/drawing/2014/main" id="{0876EA0F-69B9-4712-B6D1-B7A1F9BAFC7C}"/>
              </a:ext>
            </a:extLst>
          </p:cNvPr>
          <p:cNvSpPr>
            <a:spLocks noGrp="1"/>
          </p:cNvSpPr>
          <p:nvPr>
            <p:ph idx="1"/>
          </p:nvPr>
        </p:nvSpPr>
        <p:spPr>
          <a:xfrm>
            <a:off x="838200" y="1825625"/>
            <a:ext cx="6315635" cy="4351338"/>
          </a:xfrm>
        </p:spPr>
        <p:txBody>
          <a:bodyPr>
            <a:normAutofit/>
          </a:bodyPr>
          <a:lstStyle/>
          <a:p>
            <a:pPr lvl="0" algn="just">
              <a:lnSpc>
                <a:spcPct val="120000"/>
              </a:lnSpc>
              <a:spcAft>
                <a:spcPts val="600"/>
              </a:spcAft>
            </a:pPr>
            <a:r>
              <a:rPr lang="en-US">
                <a:latin typeface="Arial" panose="020B0604020202020204" pitchFamily="34" charset="0"/>
                <a:cs typeface="Arial" panose="020B0604020202020204" pitchFamily="34" charset="0"/>
              </a:rPr>
              <a:t>Thám sát </a:t>
            </a:r>
          </a:p>
          <a:p>
            <a:pPr lvl="0" algn="just">
              <a:lnSpc>
                <a:spcPct val="120000"/>
              </a:lnSpc>
              <a:spcAft>
                <a:spcPts val="600"/>
              </a:spcAft>
            </a:pPr>
            <a:r>
              <a:rPr lang="en-US">
                <a:latin typeface="Arial" panose="020B0604020202020204" pitchFamily="34" charset="0"/>
                <a:cs typeface="Arial" panose="020B0604020202020204" pitchFamily="34" charset="0"/>
              </a:rPr>
              <a:t>Tắc đường thoát của dạ dày </a:t>
            </a:r>
          </a:p>
          <a:p>
            <a:pPr lvl="0" algn="just">
              <a:lnSpc>
                <a:spcPct val="120000"/>
              </a:lnSpc>
              <a:spcAft>
                <a:spcPts val="600"/>
              </a:spcAft>
            </a:pPr>
            <a:r>
              <a:rPr lang="en-US">
                <a:latin typeface="Arial" panose="020B0604020202020204" pitchFamily="34" charset="0"/>
                <a:cs typeface="Arial" panose="020B0604020202020204" pitchFamily="34" charset="0"/>
              </a:rPr>
              <a:t>Cắt lọc mép lỗ thủng </a:t>
            </a:r>
          </a:p>
          <a:p>
            <a:pPr lvl="0" algn="just">
              <a:lnSpc>
                <a:spcPct val="120000"/>
              </a:lnSpc>
              <a:spcAft>
                <a:spcPts val="600"/>
              </a:spcAft>
            </a:pPr>
            <a:r>
              <a:rPr lang="en-US">
                <a:latin typeface="Arial" panose="020B0604020202020204" pitchFamily="34" charset="0"/>
                <a:cs typeface="Arial" panose="020B0604020202020204" pitchFamily="34" charset="0"/>
              </a:rPr>
              <a:t>Khâu thủng</a:t>
            </a:r>
          </a:p>
          <a:p>
            <a:pPr lvl="0" algn="just">
              <a:lnSpc>
                <a:spcPct val="120000"/>
              </a:lnSpc>
              <a:spcAft>
                <a:spcPts val="600"/>
              </a:spcAft>
            </a:pPr>
            <a:r>
              <a:rPr lang="en-US">
                <a:latin typeface="Arial" panose="020B0604020202020204" pitchFamily="34" charset="0"/>
                <a:cs typeface="Arial" panose="020B0604020202020204" pitchFamily="34" charset="0"/>
              </a:rPr>
              <a:t>Rửa ổ bụng </a:t>
            </a:r>
          </a:p>
          <a:p>
            <a:pPr lvl="0" algn="just">
              <a:lnSpc>
                <a:spcPct val="120000"/>
              </a:lnSpc>
              <a:spcAft>
                <a:spcPts val="600"/>
              </a:spcAft>
            </a:pPr>
            <a:r>
              <a:rPr lang="en-US">
                <a:latin typeface="Arial" panose="020B0604020202020204" pitchFamily="34" charset="0"/>
                <a:cs typeface="Arial" panose="020B0604020202020204" pitchFamily="34" charset="0"/>
              </a:rPr>
              <a:t>Mở hỗng tràng nuôi ăn (±)</a:t>
            </a:r>
          </a:p>
        </p:txBody>
      </p:sp>
      <p:pic>
        <p:nvPicPr>
          <p:cNvPr id="3" name="Audio 2">
            <a:hlinkClick r:id="" action="ppaction://media"/>
            <a:extLst>
              <a:ext uri="{FF2B5EF4-FFF2-40B4-BE49-F238E27FC236}">
                <a16:creationId xmlns:a16="http://schemas.microsoft.com/office/drawing/2014/main" id="{733EAB28-824B-41CC-9099-A55A0C07066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78572909"/>
      </p:ext>
    </p:extLst>
  </p:cSld>
  <p:clrMapOvr>
    <a:masterClrMapping/>
  </p:clrMapOvr>
  <mc:AlternateContent xmlns:mc="http://schemas.openxmlformats.org/markup-compatibility/2006" xmlns:p14="http://schemas.microsoft.com/office/powerpoint/2010/main">
    <mc:Choice Requires="p14">
      <p:transition spd="slow" p14:dur="2000" advTm="31264"/>
    </mc:Choice>
    <mc:Fallback xmlns="">
      <p:transition spd="slow" advTm="31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414" x="12028488" y="3367088"/>
          <p14:tracePt t="1421" x="11891963" y="3367088"/>
          <p14:tracePt t="1430" x="11728450" y="3367088"/>
          <p14:tracePt t="1436" x="11566525" y="3367088"/>
          <p14:tracePt t="1444" x="11390313" y="3367088"/>
          <p14:tracePt t="1454" x="11228388" y="3354388"/>
          <p14:tracePt t="1460" x="11064875" y="3341688"/>
          <p14:tracePt t="1470" x="10928350" y="3316288"/>
          <p14:tracePt t="1476" x="10790238" y="3290888"/>
          <p14:tracePt t="1484" x="10664825" y="3267075"/>
          <p14:tracePt t="1492" x="10564813" y="3241675"/>
          <p14:tracePt t="1500" x="10464800" y="3216275"/>
          <p14:tracePt t="1508" x="10390188" y="3190875"/>
          <p14:tracePt t="1515" x="10288588" y="3154363"/>
          <p14:tracePt t="1524" x="10164763" y="3103563"/>
          <p14:tracePt t="1531" x="10013950" y="3054350"/>
          <p14:tracePt t="1539" x="9826625" y="3028950"/>
          <p14:tracePt t="1547" x="9626600" y="2978150"/>
          <p14:tracePt t="1553" x="9424988" y="2941638"/>
          <p14:tracePt t="1562" x="9250363" y="2903538"/>
          <p14:tracePt t="1570" x="9099550" y="2865438"/>
          <p14:tracePt t="1578" x="8963025" y="2840038"/>
          <p14:tracePt t="1586" x="8824913" y="2816225"/>
          <p14:tracePt t="1594" x="8699500" y="2790825"/>
          <p14:tracePt t="1602" x="8561388" y="2752725"/>
          <p14:tracePt t="1610" x="8412163" y="2728913"/>
          <p14:tracePt t="1622" x="8235950" y="2703513"/>
          <p14:tracePt t="1626" x="8074025" y="2678113"/>
          <p14:tracePt t="1634" x="7874000" y="2627313"/>
          <p14:tracePt t="1642" x="7685088" y="2603500"/>
          <p14:tracePt t="1648" x="7423150" y="2552700"/>
          <p14:tracePt t="1656" x="7159625" y="2490788"/>
          <p14:tracePt t="1664" x="6872288" y="2465388"/>
          <p14:tracePt t="1671" x="6608763" y="2427288"/>
          <p14:tracePt t="1680" x="6359525" y="2414588"/>
          <p14:tracePt t="1687" x="6196013" y="2378075"/>
          <p14:tracePt t="1696" x="6034088" y="2352675"/>
          <p14:tracePt t="1704" x="5857875" y="2327275"/>
          <p14:tracePt t="1712" x="5695950" y="2327275"/>
          <p14:tracePt t="1719" x="5532438" y="2314575"/>
          <p14:tracePt t="1727" x="5407025" y="2303463"/>
          <p14:tracePt t="1736" x="5294313" y="2278063"/>
          <p14:tracePt t="1744" x="5170488" y="2239963"/>
          <p14:tracePt t="1752" x="5045075" y="2214563"/>
          <p14:tracePt t="1758" x="4945063" y="2190750"/>
          <p14:tracePt t="1766" x="4856163" y="2165350"/>
          <p14:tracePt t="1774" x="4768850" y="2152650"/>
          <p14:tracePt t="1782" x="4694238" y="2127250"/>
          <p14:tracePt t="1790" x="4630738" y="2101850"/>
          <p14:tracePt t="1798" x="4568825" y="2101850"/>
          <p14:tracePt t="1806" x="4530725" y="2078038"/>
          <p14:tracePt t="1814" x="4481513" y="2065338"/>
          <p14:tracePt t="1821" x="4418013" y="2039938"/>
          <p14:tracePt t="1830" x="4368800" y="2014538"/>
          <p14:tracePt t="1837" x="4305300" y="2001838"/>
          <p14:tracePt t="1846" x="4268788" y="1989138"/>
          <p14:tracePt t="1854" x="4230688" y="1965325"/>
          <p14:tracePt t="1862" x="4168775" y="1939925"/>
          <p14:tracePt t="1869" x="4130675" y="1927225"/>
          <p14:tracePt t="1876" x="4092575" y="1914525"/>
          <p14:tracePt t="1886" x="4056063" y="1901825"/>
          <p14:tracePt t="1892" x="4030663" y="1889125"/>
          <p14:tracePt t="1900" x="3992563" y="1889125"/>
          <p14:tracePt t="1908" x="3979863" y="1876425"/>
          <p14:tracePt t="1916" x="3968750" y="1865313"/>
          <p14:tracePt t="1924" x="3943350" y="1865313"/>
          <p14:tracePt t="1932" x="3930650" y="1865313"/>
          <p14:tracePt t="1947" x="3917950" y="1852613"/>
          <p14:tracePt t="1956" x="3905250" y="1852613"/>
          <p14:tracePt t="1969" x="3892550" y="1852613"/>
          <p14:tracePt t="1986" x="3879850" y="1852613"/>
          <p14:tracePt t="1993" x="3879850" y="1839913"/>
          <p14:tracePt t="3299" x="3879850" y="1852613"/>
          <p14:tracePt t="3338" x="3879850" y="1876425"/>
          <p14:tracePt t="3346" x="3879850" y="1889125"/>
          <p14:tracePt t="3354" x="3867150" y="1901825"/>
          <p14:tracePt t="3360" x="3867150" y="1927225"/>
          <p14:tracePt t="3369" x="3856038" y="1939925"/>
          <p14:tracePt t="3376" x="3843338" y="1952625"/>
          <p14:tracePt t="3384" x="3843338" y="1965325"/>
          <p14:tracePt t="3392" x="3830638" y="1978025"/>
          <p14:tracePt t="3401" x="3830638" y="1989138"/>
          <p14:tracePt t="3408" x="3817938" y="2001838"/>
          <p14:tracePt t="3416" x="3805238" y="2014538"/>
          <p14:tracePt t="3423" x="3805238" y="2027238"/>
          <p14:tracePt t="3432" x="3792538" y="2027238"/>
          <p14:tracePt t="3440" x="3792538" y="2052638"/>
          <p14:tracePt t="3448" x="3779838" y="2065338"/>
          <p14:tracePt t="3456" x="3756025" y="2078038"/>
          <p14:tracePt t="3462" x="3743325" y="2089150"/>
          <p14:tracePt t="3471" x="3730625" y="2101850"/>
          <p14:tracePt t="3478" x="3717925" y="2127250"/>
          <p14:tracePt t="3486" x="3692525" y="2139950"/>
          <p14:tracePt t="3494" x="3692525" y="2165350"/>
          <p14:tracePt t="3503" x="3667125" y="2178050"/>
          <p14:tracePt t="3510" x="3654425" y="2201863"/>
          <p14:tracePt t="3519" x="3643313" y="2214563"/>
          <p14:tracePt t="3526" x="3617913" y="2227263"/>
          <p14:tracePt t="3534" x="3605213" y="2239963"/>
          <p14:tracePt t="3542" x="3579813" y="2252663"/>
          <p14:tracePt t="3551" x="3567113" y="2278063"/>
          <p14:tracePt t="3558" x="3554413" y="2290763"/>
          <p14:tracePt t="3563" x="3530600" y="2303463"/>
          <p14:tracePt t="3572" x="3530600" y="2314575"/>
          <p14:tracePt t="3651" x="3517900" y="2314575"/>
          <p14:tracePt t="3678" x="3505200" y="2314575"/>
          <p14:tracePt t="3685" x="3505200" y="2327275"/>
          <p14:tracePt t="3694" x="3492500" y="2327275"/>
          <p14:tracePt t="3703" x="3479800" y="2327275"/>
          <p14:tracePt t="3710" x="3467100" y="2339975"/>
          <p14:tracePt t="4049" x="3454400" y="2352675"/>
          <p14:tracePt t="4057" x="3454400" y="2365375"/>
          <p14:tracePt t="4077" x="3454400" y="2378075"/>
          <p14:tracePt t="5667" x="3479800" y="2378075"/>
          <p14:tracePt t="5691" x="3492500" y="2378075"/>
          <p14:tracePt t="5720" x="3505200" y="2378075"/>
          <p14:tracePt t="5827" x="3517900" y="2390775"/>
          <p14:tracePt t="5850" x="3530600" y="2403475"/>
          <p14:tracePt t="5858" x="3530600" y="2414588"/>
          <p14:tracePt t="5866" x="3554413" y="2414588"/>
          <p14:tracePt t="5874" x="3554413" y="2439988"/>
          <p14:tracePt t="5882" x="3579813" y="2452688"/>
          <p14:tracePt t="5890" x="3605213" y="2465388"/>
          <p14:tracePt t="5902" x="3617913" y="2490788"/>
          <p14:tracePt t="5905" x="3654425" y="2503488"/>
          <p14:tracePt t="5914" x="3667125" y="2527300"/>
          <p14:tracePt t="5919" x="3692525" y="2552700"/>
          <p14:tracePt t="5928" x="3743325" y="2603500"/>
          <p14:tracePt t="5935" x="3779838" y="2640013"/>
          <p14:tracePt t="5944" x="3843338" y="2690813"/>
          <p14:tracePt t="5953" x="3917950" y="2752725"/>
          <p14:tracePt t="5960" x="4005263" y="2816225"/>
          <p14:tracePt t="5969" x="4081463" y="2865438"/>
          <p14:tracePt t="5976" x="4168775" y="2928938"/>
          <p14:tracePt t="5984" x="4243388" y="2978150"/>
          <p14:tracePt t="5991" x="4318000" y="3028950"/>
          <p14:tracePt t="6000" x="4406900" y="3078163"/>
          <p14:tracePt t="6008" x="4494213" y="3116263"/>
          <p14:tracePt t="6016" x="4568825" y="3154363"/>
          <p14:tracePt t="6024" x="4643438" y="3178175"/>
          <p14:tracePt t="6030" x="4719638" y="3203575"/>
          <p14:tracePt t="6037" x="4781550" y="3216275"/>
          <p14:tracePt t="6046" x="4832350" y="3241675"/>
          <p14:tracePt t="6053" x="4868863" y="3254375"/>
          <p14:tracePt t="6062" x="4919663" y="3278188"/>
          <p14:tracePt t="6069" x="4968875" y="3290888"/>
          <p14:tracePt t="6078" x="5006975" y="3303588"/>
          <p14:tracePt t="6088" x="5057775" y="3328988"/>
          <p14:tracePt t="6094" x="5081588" y="3341688"/>
          <p14:tracePt t="6102" x="5119688" y="3367088"/>
          <p14:tracePt t="6110" x="5145088" y="3378200"/>
          <p14:tracePt t="6118" x="5157788" y="3390900"/>
          <p14:tracePt t="6126" x="5194300" y="3403600"/>
          <p14:tracePt t="6131" x="5219700" y="3416300"/>
          <p14:tracePt t="6140" x="5245100" y="3429000"/>
          <p14:tracePt t="6148" x="5257800" y="3441700"/>
          <p14:tracePt t="6156" x="5281613" y="3441700"/>
          <p14:tracePt t="6164" x="5294313" y="3454400"/>
          <p14:tracePt t="6174" x="5319713" y="3467100"/>
          <p14:tracePt t="6182" x="5332413" y="3479800"/>
          <p14:tracePt t="6187" x="5345113" y="3479800"/>
          <p14:tracePt t="6196" x="5370513" y="3490913"/>
          <p14:tracePt t="6203" x="5383213" y="3490913"/>
          <p14:tracePt t="6214" x="5394325" y="3503613"/>
          <p14:tracePt t="6222" x="5419725" y="3503613"/>
          <p14:tracePt t="6238" x="5432425" y="3503613"/>
          <p14:tracePt t="6253" x="5445125" y="3503613"/>
          <p14:tracePt t="6273" x="5457825" y="3503613"/>
          <p14:tracePt t="6282" x="5470525" y="3503613"/>
          <p14:tracePt t="6288" x="5483225" y="3503613"/>
          <p14:tracePt t="6296" x="5495925" y="3503613"/>
          <p14:tracePt t="6303" x="5507038" y="3503613"/>
          <p14:tracePt t="6312" x="5545138" y="3490913"/>
          <p14:tracePt t="6320" x="5583238" y="3479800"/>
          <p14:tracePt t="6328" x="5607050" y="3454400"/>
          <p14:tracePt t="6336" x="5632450" y="3441700"/>
          <p14:tracePt t="6344" x="5670550" y="3416300"/>
          <p14:tracePt t="6352" x="5708650" y="3403600"/>
          <p14:tracePt t="6360" x="5732463" y="3390900"/>
          <p14:tracePt t="6370" x="5757863" y="3367088"/>
          <p14:tracePt t="6376" x="5783263" y="3354388"/>
          <p14:tracePt t="6384" x="5808663" y="3341688"/>
          <p14:tracePt t="6390" x="5821363" y="3328988"/>
          <p14:tracePt t="6398" x="5832475" y="3328988"/>
          <p14:tracePt t="6406" x="5845175" y="3316288"/>
          <p14:tracePt t="6414" x="5857875" y="3316288"/>
          <p14:tracePt t="6422" x="5870575" y="3303588"/>
          <p14:tracePt t="6430" x="5883275" y="3290888"/>
          <p14:tracePt t="6437" x="5908675" y="3290888"/>
          <p14:tracePt t="6446" x="5921375" y="3278188"/>
          <p14:tracePt t="6453" x="5932488" y="3267075"/>
          <p14:tracePt t="6461" x="5945188" y="3267075"/>
          <p14:tracePt t="6469" x="5957888" y="3241675"/>
          <p14:tracePt t="6478" x="5970588" y="3241675"/>
          <p14:tracePt t="6486" x="5983288" y="3228975"/>
          <p14:tracePt t="6492" x="5995988" y="3228975"/>
          <p14:tracePt t="6501" x="6008688" y="3228975"/>
          <p14:tracePt t="6507" x="6021388" y="3203575"/>
          <p14:tracePt t="6516" x="6034088" y="3203575"/>
          <p14:tracePt t="6524" x="6057900" y="3178175"/>
          <p14:tracePt t="6532" x="6070600" y="3165475"/>
          <p14:tracePt t="6540" x="6108700" y="3141663"/>
          <p14:tracePt t="6548" x="6121400" y="3128963"/>
          <p14:tracePt t="6555" x="6134100" y="3103563"/>
          <p14:tracePt t="6564" x="6157913" y="3090863"/>
          <p14:tracePt t="6572" x="6170613" y="3078163"/>
          <p14:tracePt t="6580" x="6196013" y="3054350"/>
          <p14:tracePt t="6587" x="6208713" y="3041650"/>
          <p14:tracePt t="6596" x="6234113" y="3016250"/>
          <p14:tracePt t="6602" x="6246813" y="3003550"/>
          <p14:tracePt t="6610" x="6259513" y="2990850"/>
          <p14:tracePt t="6619" x="6283325" y="2978150"/>
          <p14:tracePt t="6626" x="6296025" y="2965450"/>
          <p14:tracePt t="6635" x="6321425" y="2952750"/>
          <p14:tracePt t="6642" x="6334125" y="2941638"/>
          <p14:tracePt t="6651" x="6334125" y="2928938"/>
          <p14:tracePt t="6658" x="6359525" y="2928938"/>
          <p14:tracePt t="6666" x="6359525" y="2916238"/>
          <p14:tracePt t="6674" x="6383338" y="2916238"/>
          <p14:tracePt t="6682" x="6383338" y="2903538"/>
          <p14:tracePt t="6690" x="6396038" y="2890838"/>
          <p14:tracePt t="7027" x="6383338" y="2890838"/>
          <p14:tracePt t="7043" x="6370638" y="2890838"/>
          <p14:tracePt t="8477" x="6370638" y="2903538"/>
          <p14:tracePt t="8488" x="6383338" y="2903538"/>
          <p14:tracePt t="8526" x="6383338" y="2916238"/>
          <p14:tracePt t="12587" x="6370638" y="2916238"/>
          <p14:tracePt t="18835" x="6359525" y="2916238"/>
          <p14:tracePt t="18853" x="6346825" y="2916238"/>
          <p14:tracePt t="19729" x="6334125" y="2941638"/>
          <p14:tracePt t="19736" x="6308725" y="2990850"/>
          <p14:tracePt t="19745" x="6308725" y="3003550"/>
          <p14:tracePt t="19756" x="6283325" y="3028950"/>
          <p14:tracePt t="19760" x="6270625" y="3041650"/>
          <p14:tracePt t="19768" x="6246813" y="3065463"/>
          <p14:tracePt t="19776" x="6234113" y="3078163"/>
          <p14:tracePt t="19784" x="6221413" y="3090863"/>
          <p14:tracePt t="19791" x="6208713" y="3116263"/>
          <p14:tracePt t="19802" x="6183313" y="3128963"/>
          <p14:tracePt t="19806" x="6183313" y="3154363"/>
          <p14:tracePt t="19814" x="6157913" y="3165475"/>
          <p14:tracePt t="19822" x="6157913" y="3178175"/>
          <p14:tracePt t="19830" x="6146800" y="3178175"/>
          <p14:tracePt t="19837" x="6134100" y="3190875"/>
          <p14:tracePt t="19845" x="6108700" y="3216275"/>
          <p14:tracePt t="19854" x="6083300" y="3241675"/>
          <p14:tracePt t="19861" x="6034088" y="3303588"/>
          <p14:tracePt t="19869" x="5970588" y="3354388"/>
          <p14:tracePt t="19878" x="5932488" y="3378200"/>
          <p14:tracePt t="19903" x="5795963" y="3441700"/>
          <p14:tracePt t="19908" x="5757863" y="3467100"/>
          <p14:tracePt t="19916" x="5708650" y="3490913"/>
          <p14:tracePt t="19924" x="5670550" y="3503613"/>
          <p14:tracePt t="19931" x="5632450" y="3529013"/>
          <p14:tracePt t="19940" x="5570538" y="3554413"/>
          <p14:tracePt t="19948" x="5545138" y="3567113"/>
          <p14:tracePt t="19956" x="5519738" y="3579813"/>
          <p14:tracePt t="19964" x="5495925" y="3590925"/>
          <p14:tracePt t="19972" x="5483225" y="3590925"/>
          <p14:tracePt t="19979" x="5470525" y="3590925"/>
          <p14:tracePt t="19988" x="5445125" y="3590925"/>
          <p14:tracePt t="19995" x="5432425" y="3603625"/>
          <p14:tracePt t="20002" x="5419725" y="3603625"/>
          <p14:tracePt t="20009" x="5419725" y="3616325"/>
          <p14:tracePt t="20018" x="5407025" y="3616325"/>
          <p14:tracePt t="20029" x="5394325" y="3616325"/>
          <p14:tracePt t="20050" x="5383213" y="3616325"/>
          <p14:tracePt t="20057" x="5370513" y="3616325"/>
          <p14:tracePt t="20093" x="5357813" y="3616325"/>
          <p14:tracePt t="20101" x="5357813" y="3629025"/>
          <p14:tracePt t="20117" x="5332413" y="3629025"/>
          <p14:tracePt t="20123" x="5319713" y="3641725"/>
          <p14:tracePt t="20131" x="5307013" y="3654425"/>
          <p14:tracePt t="20139" x="5294313" y="3654425"/>
          <p14:tracePt t="20147" x="5294313" y="3679825"/>
          <p14:tracePt t="20155" x="5270500" y="3692525"/>
          <p14:tracePt t="20163" x="5270500" y="3703638"/>
          <p14:tracePt t="20171" x="5245100" y="3716338"/>
          <p14:tracePt t="20179" x="5232400" y="3729038"/>
          <p14:tracePt t="20187" x="5219700" y="3741738"/>
          <p14:tracePt t="20203" x="5219700" y="3754438"/>
          <p14:tracePt t="20443" x="5207000" y="3754438"/>
          <p14:tracePt t="21193" x="5194300" y="3767138"/>
          <p14:tracePt t="21201" x="5170488" y="3792538"/>
          <p14:tracePt t="21208" x="5157788" y="3803650"/>
          <p14:tracePt t="21216" x="5145088" y="3829050"/>
          <p14:tracePt t="21224" x="5119688" y="3841750"/>
          <p14:tracePt t="21232" x="5106988" y="3854450"/>
          <p14:tracePt t="21240" x="5081588" y="3879850"/>
          <p14:tracePt t="21248" x="5057775" y="3892550"/>
          <p14:tracePt t="21256" x="5045075" y="3905250"/>
          <p14:tracePt t="21264" x="5019675" y="3916363"/>
          <p14:tracePt t="21272" x="4981575" y="3941763"/>
          <p14:tracePt t="21280" x="4932363" y="3967163"/>
          <p14:tracePt t="21285" x="4868863" y="3992563"/>
          <p14:tracePt t="21294" x="4806950" y="4005263"/>
          <p14:tracePt t="21302" x="4743450" y="4029075"/>
          <p14:tracePt t="21310" x="4668838" y="4054475"/>
          <p14:tracePt t="21319" x="4606925" y="4079875"/>
          <p14:tracePt t="21326" x="4568825" y="4105275"/>
          <p14:tracePt t="21335" x="4543425" y="4117975"/>
          <p14:tracePt t="21342" x="4518025" y="4141788"/>
          <p14:tracePt t="21352" x="4494213" y="4154488"/>
          <p14:tracePt t="21358" x="4481513" y="4167188"/>
          <p14:tracePt t="21366" x="4468813" y="4167188"/>
          <p14:tracePt t="21374" x="4456113" y="4192588"/>
          <p14:tracePt t="21382" x="4443413" y="4192588"/>
          <p14:tracePt t="21388" x="4430713" y="4205288"/>
          <p14:tracePt t="21395" x="4418013" y="4217988"/>
          <p14:tracePt t="21403" x="4394200" y="4241800"/>
          <p14:tracePt t="21412" x="4381500" y="4241800"/>
          <p14:tracePt t="21419" x="4368800" y="4267200"/>
          <p14:tracePt t="21428" x="4343400" y="4279900"/>
          <p14:tracePt t="21435" x="4330700" y="4292600"/>
          <p14:tracePt t="21444" x="4305300" y="4305300"/>
          <p14:tracePt t="21452" x="4294188" y="4330700"/>
          <p14:tracePt t="21460" x="4281488" y="4341813"/>
          <p14:tracePt t="21469" x="4243388" y="4367213"/>
          <p14:tracePt t="21476" x="4230688" y="4379913"/>
          <p14:tracePt t="21485" x="4205288" y="4405313"/>
          <p14:tracePt t="21492" x="4181475" y="4418013"/>
          <p14:tracePt t="21498" x="4168775" y="4443413"/>
          <p14:tracePt t="21505" x="4143375" y="4454525"/>
          <p14:tracePt t="21514" x="4117975" y="4467225"/>
          <p14:tracePt t="21522" x="4092575" y="4492625"/>
          <p14:tracePt t="21530" x="4068763" y="4505325"/>
          <p14:tracePt t="21537" x="4056063" y="4530725"/>
          <p14:tracePt t="21546" x="4043363" y="4543425"/>
          <p14:tracePt t="21553" x="4017963" y="4554538"/>
          <p14:tracePt t="21562" x="4017963" y="4567238"/>
          <p14:tracePt t="21569" x="3992563" y="4579938"/>
          <p14:tracePt t="21692" x="3992563" y="4592638"/>
          <p14:tracePt t="21714" x="4017963" y="4618038"/>
          <p14:tracePt t="21722" x="4030663" y="4618038"/>
          <p14:tracePt t="21732" x="4043363" y="4618038"/>
          <p14:tracePt t="21740" x="4056063" y="4630738"/>
          <p14:tracePt t="21747" x="4068763" y="4643438"/>
          <p14:tracePt t="21756" x="4092575" y="4643438"/>
          <p14:tracePt t="21764" x="4105275" y="4656138"/>
          <p14:tracePt t="21772" x="4117975" y="4667250"/>
          <p14:tracePt t="21778" x="4143375" y="4679950"/>
          <p14:tracePt t="21786" x="4156075" y="4692650"/>
          <p14:tracePt t="21794" x="4181475" y="4705350"/>
          <p14:tracePt t="21802" x="4192588" y="4718050"/>
          <p14:tracePt t="21810" x="4205288" y="4730750"/>
          <p14:tracePt t="21819" x="4217988" y="4730750"/>
          <p14:tracePt t="21829" x="4230688" y="4730750"/>
          <p14:tracePt t="22099" x="4230688" y="4743450"/>
          <p14:tracePt t="22104" x="4230688" y="4756150"/>
          <p14:tracePt t="22113" x="4230688" y="4768850"/>
          <p14:tracePt t="22124" x="4230688" y="4779963"/>
          <p14:tracePt t="22128" x="4230688" y="4805363"/>
          <p14:tracePt t="22135" x="4230688" y="4830763"/>
          <p14:tracePt t="22144" x="4230688" y="4856163"/>
          <p14:tracePt t="22152" x="4230688" y="4879975"/>
          <p14:tracePt t="22160" x="4205288" y="4905375"/>
          <p14:tracePt t="22169" x="4205288" y="4943475"/>
          <p14:tracePt t="22175" x="4181475" y="4968875"/>
          <p14:tracePt t="22185" x="4168775" y="4981575"/>
          <p14:tracePt t="22192" x="4168775" y="4992688"/>
          <p14:tracePt t="22198" x="4168775" y="5018088"/>
          <p14:tracePt t="22206" x="4156075" y="5030788"/>
          <p14:tracePt t="22214" x="4156075" y="5056188"/>
          <p14:tracePt t="22230" x="4156075" y="5068888"/>
          <p14:tracePt t="22246" x="4156075" y="5081588"/>
          <p14:tracePt t="22278" x="4143375" y="5081588"/>
          <p14:tracePt t="22306" x="4143375" y="5092700"/>
          <p14:tracePt t="22316" x="4143375" y="5105400"/>
          <p14:tracePt t="22805" x="4156075" y="5118100"/>
          <p14:tracePt t="22812" x="4192588" y="5130800"/>
          <p14:tracePt t="22821" x="4230688" y="5143500"/>
          <p14:tracePt t="22828" x="4305300" y="5168900"/>
          <p14:tracePt t="22835" x="4381500" y="5194300"/>
          <p14:tracePt t="22842" x="4468813" y="5218113"/>
          <p14:tracePt t="22851" x="4568825" y="5256213"/>
          <p14:tracePt t="22858" x="4732338" y="5281613"/>
          <p14:tracePt t="22866" x="4919663" y="5318125"/>
          <p14:tracePt t="22873" x="5145088" y="5343525"/>
          <p14:tracePt t="22883" x="5394325" y="5418138"/>
          <p14:tracePt t="22904" x="5783263" y="5494338"/>
          <p14:tracePt t="22905" x="5957888" y="5518150"/>
          <p14:tracePt t="22914" x="6108700" y="5543550"/>
          <p14:tracePt t="22922" x="6234113" y="5581650"/>
          <p14:tracePt t="22931" x="6346825" y="5607050"/>
          <p14:tracePt t="22938" x="6434138" y="5630863"/>
          <p14:tracePt t="22943" x="6508750" y="5656263"/>
          <p14:tracePt t="22952" x="6521450" y="5668963"/>
          <p14:tracePt t="22960" x="6546850" y="5681663"/>
          <p14:tracePt t="22976" x="6546850" y="5694363"/>
          <p14:tracePt t="22992" x="6559550" y="5694363"/>
          <p14:tracePt t="23070" x="6559550" y="5707063"/>
          <p14:tracePt t="23094" x="6572250" y="5719763"/>
          <p14:tracePt t="23101" x="6572250" y="5732463"/>
          <p14:tracePt t="23110" x="6572250" y="5743575"/>
          <p14:tracePt t="23117" x="6572250" y="5756275"/>
          <p14:tracePt t="23126" x="6572250" y="5781675"/>
          <p14:tracePt t="23142" x="6572250" y="5794375"/>
          <p14:tracePt t="30225" x="6584950" y="5794375"/>
          <p14:tracePt t="30235" x="6646863" y="5794375"/>
          <p14:tracePt t="30240" x="6721475" y="5794375"/>
          <p14:tracePt t="30249" x="6784975" y="5781675"/>
          <p14:tracePt t="30256" x="6872288" y="5756275"/>
          <p14:tracePt t="30264" x="6985000" y="5732463"/>
          <p14:tracePt t="30272" x="7085013" y="5707063"/>
          <p14:tracePt t="30280" x="7197725" y="5668963"/>
          <p14:tracePt t="30287" x="7372350" y="5607050"/>
          <p14:tracePt t="30296" x="7548563" y="5568950"/>
          <p14:tracePt t="30302" x="7710488" y="5530850"/>
          <p14:tracePt t="30310" x="7886700" y="5507038"/>
          <p14:tracePt t="30318" x="8048625" y="5481638"/>
          <p14:tracePt t="30326" x="8223250" y="5443538"/>
          <p14:tracePt t="30335" x="8386763" y="5394325"/>
          <p14:tracePt t="30341" x="8574088" y="5356225"/>
          <p14:tracePt t="30351" x="8750300" y="5318125"/>
          <p14:tracePt t="30358" x="8899525" y="5268913"/>
          <p14:tracePt t="30366" x="9050338" y="5194300"/>
          <p14:tracePt t="30374" x="9237663" y="5118100"/>
          <p14:tracePt t="30382" x="9413875" y="5043488"/>
          <p14:tracePt t="30390" x="9601200" y="4992688"/>
          <p14:tracePt t="30398" x="9739313" y="4918075"/>
          <p14:tracePt t="30403" x="9852025" y="4879975"/>
          <p14:tracePt t="30412" x="9952038" y="4843463"/>
          <p14:tracePt t="30420" x="10001250" y="4805363"/>
          <p14:tracePt t="30428" x="10026650" y="4779963"/>
          <p14:tracePt t="30435" x="10052050" y="4756150"/>
          <p14:tracePt t="30444" x="10064750" y="4743450"/>
          <p14:tracePt t="30451" x="10088563" y="4718050"/>
          <p14:tracePt t="30460" x="10088563" y="4705350"/>
          <p14:tracePt t="30468" x="10113963" y="4679950"/>
          <p14:tracePt t="30475" x="10126663" y="4667250"/>
          <p14:tracePt t="30485" x="10152063" y="4656138"/>
          <p14:tracePt t="30492" x="10177463" y="4618038"/>
          <p14:tracePt t="30501" x="10201275" y="4592638"/>
          <p14:tracePt t="30508" x="10252075" y="4543425"/>
          <p14:tracePt t="30514" x="10326688" y="4479925"/>
          <p14:tracePt t="30522" x="10414000" y="4430713"/>
          <p14:tracePt t="30530" x="10514013" y="4367213"/>
          <p14:tracePt t="30537" x="10614025" y="4279900"/>
          <p14:tracePt t="30546" x="10739438" y="4217988"/>
          <p14:tracePt t="30553" x="10864850" y="4167188"/>
          <p14:tracePt t="30562" x="11002963" y="4092575"/>
          <p14:tracePt t="30570" x="11177588" y="4017963"/>
          <p14:tracePt t="30577" x="11366500" y="3941763"/>
          <p14:tracePt t="30585" x="11579225" y="3854450"/>
          <p14:tracePt t="30594" x="11766550" y="3779838"/>
          <p14:tracePt t="30601" x="12053888" y="3667125"/>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52907-3167-4267-A370-DA3804277CF9}"/>
              </a:ext>
            </a:extLst>
          </p:cNvPr>
          <p:cNvSpPr>
            <a:spLocks noGrp="1"/>
          </p:cNvSpPr>
          <p:nvPr>
            <p:ph type="title"/>
          </p:nvPr>
        </p:nvSpPr>
        <p:spPr/>
        <p:txBody>
          <a:bodyPr/>
          <a:lstStyle/>
          <a:p>
            <a:r>
              <a:rPr lang="en-US"/>
              <a:t>Giới thiệu</a:t>
            </a:r>
          </a:p>
        </p:txBody>
      </p:sp>
      <p:sp>
        <p:nvSpPr>
          <p:cNvPr id="3" name="Content Placeholder 2">
            <a:extLst>
              <a:ext uri="{FF2B5EF4-FFF2-40B4-BE49-F238E27FC236}">
                <a16:creationId xmlns:a16="http://schemas.microsoft.com/office/drawing/2014/main" id="{CE957D93-C3B5-4852-A4FE-AB1286234BE3}"/>
              </a:ext>
            </a:extLst>
          </p:cNvPr>
          <p:cNvSpPr>
            <a:spLocks noGrp="1"/>
          </p:cNvSpPr>
          <p:nvPr>
            <p:ph idx="1"/>
          </p:nvPr>
        </p:nvSpPr>
        <p:spPr/>
        <p:txBody>
          <a:bodyPr>
            <a:normAutofit/>
          </a:bodyPr>
          <a:lstStyle/>
          <a:p>
            <a:pPr lvl="0" algn="just">
              <a:lnSpc>
                <a:spcPct val="110000"/>
              </a:lnSpc>
              <a:spcBef>
                <a:spcPts val="600"/>
              </a:spcBef>
              <a:spcAft>
                <a:spcPts val="600"/>
              </a:spcAft>
            </a:pPr>
            <a:r>
              <a:rPr lang="en-US" dirty="0" err="1"/>
              <a:t>Thủng</a:t>
            </a:r>
            <a:r>
              <a:rPr lang="en-US" dirty="0"/>
              <a:t> </a:t>
            </a:r>
            <a:r>
              <a:rPr lang="en-US" dirty="0" err="1"/>
              <a:t>là</a:t>
            </a:r>
            <a:r>
              <a:rPr lang="en-US" dirty="0"/>
              <a:t> </a:t>
            </a:r>
            <a:r>
              <a:rPr lang="en-US" dirty="0" err="1"/>
              <a:t>biến</a:t>
            </a:r>
            <a:r>
              <a:rPr lang="en-US" dirty="0"/>
              <a:t> </a:t>
            </a:r>
            <a:r>
              <a:rPr lang="en-US" dirty="0" err="1"/>
              <a:t>chứng</a:t>
            </a:r>
            <a:r>
              <a:rPr lang="en-US" dirty="0"/>
              <a:t> </a:t>
            </a:r>
            <a:r>
              <a:rPr lang="en-US" dirty="0" err="1"/>
              <a:t>quan</a:t>
            </a:r>
            <a:r>
              <a:rPr lang="en-US" dirty="0"/>
              <a:t> </a:t>
            </a:r>
            <a:r>
              <a:rPr lang="en-US" dirty="0" err="1"/>
              <a:t>trọng</a:t>
            </a:r>
            <a:r>
              <a:rPr lang="en-US" dirty="0"/>
              <a:t> </a:t>
            </a:r>
            <a:r>
              <a:rPr lang="en-US" dirty="0" err="1"/>
              <a:t>của</a:t>
            </a:r>
            <a:r>
              <a:rPr lang="en-US" dirty="0"/>
              <a:t> </a:t>
            </a:r>
            <a:r>
              <a:rPr lang="en-US" dirty="0" err="1"/>
              <a:t>bệnh</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r>
              <a:rPr lang="en-US" dirty="0"/>
              <a:t> </a:t>
            </a:r>
          </a:p>
          <a:p>
            <a:pPr lvl="0" algn="just">
              <a:lnSpc>
                <a:spcPct val="110000"/>
              </a:lnSpc>
              <a:spcBef>
                <a:spcPts val="600"/>
              </a:spcBef>
              <a:spcAft>
                <a:spcPts val="600"/>
              </a:spcAft>
            </a:pPr>
            <a:r>
              <a:rPr lang="en-US" dirty="0" err="1"/>
              <a:t>Tần</a:t>
            </a:r>
            <a:r>
              <a:rPr lang="en-US" dirty="0"/>
              <a:t> </a:t>
            </a:r>
            <a:r>
              <a:rPr lang="en-US" dirty="0" err="1"/>
              <a:t>suất</a:t>
            </a:r>
            <a:r>
              <a:rPr lang="en-US" dirty="0"/>
              <a:t> </a:t>
            </a:r>
            <a:r>
              <a:rPr lang="en-US" dirty="0" err="1"/>
              <a:t>khoảng</a:t>
            </a:r>
            <a:r>
              <a:rPr lang="en-US" dirty="0"/>
              <a:t> 3,8-14/100.000</a:t>
            </a:r>
          </a:p>
          <a:p>
            <a:pPr>
              <a:lnSpc>
                <a:spcPct val="110000"/>
              </a:lnSpc>
              <a:spcBef>
                <a:spcPts val="600"/>
              </a:spcBef>
              <a:spcAft>
                <a:spcPts val="600"/>
              </a:spcAft>
            </a:pPr>
            <a:r>
              <a:rPr lang="en-US" dirty="0" err="1"/>
              <a:t>Tỉ</a:t>
            </a:r>
            <a:r>
              <a:rPr lang="en-US" dirty="0"/>
              <a:t> </a:t>
            </a:r>
            <a:r>
              <a:rPr lang="en-US" dirty="0" err="1"/>
              <a:t>lệ</a:t>
            </a:r>
            <a:r>
              <a:rPr lang="en-US" dirty="0"/>
              <a:t> </a:t>
            </a:r>
            <a:r>
              <a:rPr lang="en-US" dirty="0" err="1"/>
              <a:t>tử</a:t>
            </a:r>
            <a:r>
              <a:rPr lang="en-US" dirty="0"/>
              <a:t> </a:t>
            </a:r>
            <a:r>
              <a:rPr lang="en-US" dirty="0" err="1"/>
              <a:t>vong</a:t>
            </a:r>
            <a:r>
              <a:rPr lang="en-US" dirty="0"/>
              <a:t> </a:t>
            </a:r>
            <a:r>
              <a:rPr lang="en-US" dirty="0" err="1"/>
              <a:t>từ</a:t>
            </a:r>
            <a:r>
              <a:rPr lang="en-US" dirty="0"/>
              <a:t> 1,3% </a:t>
            </a:r>
            <a:r>
              <a:rPr lang="en-US" dirty="0" err="1"/>
              <a:t>đến</a:t>
            </a:r>
            <a:r>
              <a:rPr lang="en-US" dirty="0"/>
              <a:t> 20%</a:t>
            </a:r>
          </a:p>
          <a:p>
            <a:pPr>
              <a:lnSpc>
                <a:spcPct val="110000"/>
              </a:lnSpc>
              <a:spcBef>
                <a:spcPts val="600"/>
              </a:spcBef>
              <a:spcAft>
                <a:spcPts val="600"/>
              </a:spcAft>
            </a:pPr>
            <a:r>
              <a:rPr lang="en-US" dirty="0" err="1"/>
              <a:t>Điều</a:t>
            </a:r>
            <a:r>
              <a:rPr lang="en-US" dirty="0"/>
              <a:t> </a:t>
            </a:r>
            <a:r>
              <a:rPr lang="en-US" dirty="0" err="1"/>
              <a:t>trị</a:t>
            </a:r>
            <a:r>
              <a:rPr lang="en-US" dirty="0"/>
              <a:t> </a:t>
            </a:r>
            <a:r>
              <a:rPr lang="en-US" dirty="0" err="1"/>
              <a:t>chủ</a:t>
            </a:r>
            <a:r>
              <a:rPr lang="en-US" dirty="0"/>
              <a:t> </a:t>
            </a:r>
            <a:r>
              <a:rPr lang="en-US" dirty="0" err="1"/>
              <a:t>yếu</a:t>
            </a:r>
            <a:r>
              <a:rPr lang="en-US" dirty="0"/>
              <a:t> </a:t>
            </a:r>
            <a:r>
              <a:rPr lang="en-US" dirty="0" err="1"/>
              <a:t>là</a:t>
            </a:r>
            <a:r>
              <a:rPr lang="en-US" dirty="0"/>
              <a:t> </a:t>
            </a:r>
            <a:r>
              <a:rPr lang="en-US" dirty="0" err="1"/>
              <a:t>khâu</a:t>
            </a:r>
            <a:r>
              <a:rPr lang="en-US" dirty="0"/>
              <a:t> </a:t>
            </a:r>
            <a:r>
              <a:rPr lang="en-US" dirty="0" err="1"/>
              <a:t>thủng</a:t>
            </a:r>
            <a:endParaRPr lang="en-US" dirty="0"/>
          </a:p>
        </p:txBody>
      </p:sp>
      <p:sp>
        <p:nvSpPr>
          <p:cNvPr id="4" name="Text Placeholder 3">
            <a:extLst>
              <a:ext uri="{FF2B5EF4-FFF2-40B4-BE49-F238E27FC236}">
                <a16:creationId xmlns:a16="http://schemas.microsoft.com/office/drawing/2014/main" id="{9C9C0C61-2B8F-4BB9-A7DD-719226D35A77}"/>
              </a:ext>
            </a:extLst>
          </p:cNvPr>
          <p:cNvSpPr>
            <a:spLocks noGrp="1"/>
          </p:cNvSpPr>
          <p:nvPr>
            <p:ph type="body" sz="quarter" idx="13"/>
          </p:nvPr>
        </p:nvSpPr>
        <p:spPr/>
        <p:txBody>
          <a:bodyPr/>
          <a:lstStyle/>
          <a:p>
            <a:r>
              <a:rPr lang="en-US"/>
              <a:t>MỞ ĐẦU</a:t>
            </a:r>
          </a:p>
        </p:txBody>
      </p:sp>
      <p:sp>
        <p:nvSpPr>
          <p:cNvPr id="5" name="Date Placeholder 4">
            <a:extLst>
              <a:ext uri="{FF2B5EF4-FFF2-40B4-BE49-F238E27FC236}">
                <a16:creationId xmlns:a16="http://schemas.microsoft.com/office/drawing/2014/main" id="{BBEFFE4D-433B-474D-9FBB-0506EA755818}"/>
              </a:ext>
            </a:extLst>
          </p:cNvPr>
          <p:cNvSpPr>
            <a:spLocks noGrp="1"/>
          </p:cNvSpPr>
          <p:nvPr>
            <p:ph type="dt" sz="half" idx="10"/>
          </p:nvPr>
        </p:nvSpPr>
        <p:spPr/>
        <p:txBody>
          <a:bodyPr/>
          <a:lstStyle/>
          <a:p>
            <a:r>
              <a:rPr lang="en-US"/>
              <a:t>8/2020</a:t>
            </a:r>
          </a:p>
        </p:txBody>
      </p:sp>
      <p:pic>
        <p:nvPicPr>
          <p:cNvPr id="8" name="Audio 7">
            <a:hlinkClick r:id="" action="ppaction://media"/>
            <a:extLst>
              <a:ext uri="{FF2B5EF4-FFF2-40B4-BE49-F238E27FC236}">
                <a16:creationId xmlns:a16="http://schemas.microsoft.com/office/drawing/2014/main" id="{2B444BC4-B65D-418B-8B21-AD8D1CC906F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2938314"/>
      </p:ext>
    </p:extLst>
  </p:cSld>
  <p:clrMapOvr>
    <a:masterClrMapping/>
  </p:clrMapOvr>
  <mc:AlternateContent xmlns:mc="http://schemas.openxmlformats.org/markup-compatibility/2006" xmlns:p14="http://schemas.microsoft.com/office/powerpoint/2010/main">
    <mc:Choice Requires="p14">
      <p:transition spd="slow" p14:dur="2000" advTm="58024"/>
    </mc:Choice>
    <mc:Fallback xmlns="">
      <p:transition spd="slow" advTm="58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Phẫu thuật nội soi</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17" name="Content Placeholder 6">
            <a:extLst>
              <a:ext uri="{FF2B5EF4-FFF2-40B4-BE49-F238E27FC236}">
                <a16:creationId xmlns:a16="http://schemas.microsoft.com/office/drawing/2014/main" id="{0876EA0F-69B9-4712-B6D1-B7A1F9BAFC7C}"/>
              </a:ext>
            </a:extLst>
          </p:cNvPr>
          <p:cNvSpPr>
            <a:spLocks noGrp="1"/>
          </p:cNvSpPr>
          <p:nvPr>
            <p:ph idx="1"/>
          </p:nvPr>
        </p:nvSpPr>
        <p:spPr>
          <a:xfrm>
            <a:off x="838200" y="1825625"/>
            <a:ext cx="6799729" cy="4351338"/>
          </a:xfrm>
        </p:spPr>
        <p:txBody>
          <a:bodyPr>
            <a:normAutofit fontScale="70000" lnSpcReduction="20000"/>
          </a:bodyPr>
          <a:lstStyle/>
          <a:p>
            <a:pPr lvl="0" algn="just">
              <a:lnSpc>
                <a:spcPct val="120000"/>
              </a:lnSpc>
              <a:spcAft>
                <a:spcPts val="600"/>
              </a:spcAft>
            </a:pPr>
            <a:r>
              <a:rPr lang="en-US">
                <a:latin typeface="Arial" panose="020B0604020202020204" pitchFamily="34" charset="0"/>
                <a:cs typeface="Arial" panose="020B0604020202020204" pitchFamily="34" charset="0"/>
              </a:rPr>
              <a:t>Chống chỉ định (tương đối) ở BN nguy cơ cao:</a:t>
            </a:r>
          </a:p>
          <a:p>
            <a:pPr lvl="1" algn="just">
              <a:lnSpc>
                <a:spcPct val="120000"/>
              </a:lnSpc>
              <a:spcAft>
                <a:spcPts val="600"/>
              </a:spcAft>
            </a:pPr>
            <a:r>
              <a:rPr lang="en-US">
                <a:latin typeface="Arial" panose="020B0604020202020204" pitchFamily="34" charset="0"/>
                <a:cs typeface="Arial" panose="020B0604020202020204" pitchFamily="34" charset="0"/>
              </a:rPr>
              <a:t>Lớn tuổi</a:t>
            </a:r>
          </a:p>
          <a:p>
            <a:pPr lvl="1" algn="just">
              <a:lnSpc>
                <a:spcPct val="120000"/>
              </a:lnSpc>
              <a:spcAft>
                <a:spcPts val="600"/>
              </a:spcAft>
            </a:pPr>
            <a:r>
              <a:rPr lang="en-US">
                <a:latin typeface="Arial" panose="020B0604020202020204" pitchFamily="34" charset="0"/>
                <a:cs typeface="Arial" panose="020B0604020202020204" pitchFamily="34" charset="0"/>
              </a:rPr>
              <a:t>Nhiều bệnh kèm</a:t>
            </a:r>
          </a:p>
          <a:p>
            <a:pPr lvl="1" algn="just">
              <a:lnSpc>
                <a:spcPct val="120000"/>
              </a:lnSpc>
              <a:spcAft>
                <a:spcPts val="600"/>
              </a:spcAft>
            </a:pPr>
            <a:r>
              <a:rPr lang="en-US">
                <a:latin typeface="Arial" panose="020B0604020202020204" pitchFamily="34" charset="0"/>
                <a:cs typeface="Arial" panose="020B0604020202020204" pitchFamily="34" charset="0"/>
              </a:rPr>
              <a:t>Đến trễ</a:t>
            </a:r>
          </a:p>
          <a:p>
            <a:pPr lvl="1" algn="just">
              <a:lnSpc>
                <a:spcPct val="120000"/>
              </a:lnSpc>
              <a:spcAft>
                <a:spcPts val="600"/>
              </a:spcAft>
            </a:pPr>
            <a:r>
              <a:rPr lang="en-US">
                <a:latin typeface="Arial" panose="020B0604020202020204" pitchFamily="34" charset="0"/>
                <a:cs typeface="Arial" panose="020B0604020202020204" pitchFamily="34" charset="0"/>
              </a:rPr>
              <a:t>Nhiễm trùng nặng, shock</a:t>
            </a:r>
          </a:p>
          <a:p>
            <a:pPr lvl="1" algn="just">
              <a:lnSpc>
                <a:spcPct val="120000"/>
              </a:lnSpc>
              <a:spcAft>
                <a:spcPts val="600"/>
              </a:spcAft>
            </a:pPr>
            <a:r>
              <a:rPr lang="en-US">
                <a:latin typeface="Arial" panose="020B0604020202020204" pitchFamily="34" charset="0"/>
                <a:cs typeface="Arial" panose="020B0604020202020204" pitchFamily="34" charset="0"/>
              </a:rPr>
              <a:t>Kèm chảy máu, hẹp môn vị</a:t>
            </a:r>
          </a:p>
          <a:p>
            <a:pPr lvl="0" algn="just">
              <a:lnSpc>
                <a:spcPct val="120000"/>
              </a:lnSpc>
              <a:spcAft>
                <a:spcPts val="600"/>
              </a:spcAft>
            </a:pPr>
            <a:r>
              <a:rPr lang="en-US">
                <a:latin typeface="Arial" panose="020B0604020202020204" pitchFamily="34" charset="0"/>
                <a:cs typeface="Arial" panose="020B0604020202020204" pitchFamily="34" charset="0"/>
              </a:rPr>
              <a:t>Nội dung tương tự mổ mở</a:t>
            </a:r>
          </a:p>
          <a:p>
            <a:pPr lvl="0" algn="just">
              <a:lnSpc>
                <a:spcPct val="120000"/>
              </a:lnSpc>
              <a:spcAft>
                <a:spcPts val="600"/>
              </a:spcAft>
            </a:pPr>
            <a:r>
              <a:rPr lang="en-US">
                <a:latin typeface="Arial" panose="020B0604020202020204" pitchFamily="34" charset="0"/>
                <a:cs typeface="Arial" panose="020B0604020202020204" pitchFamily="34" charset="0"/>
              </a:rPr>
              <a:t>Chú ý:</a:t>
            </a:r>
          </a:p>
          <a:p>
            <a:pPr lvl="1" algn="just">
              <a:lnSpc>
                <a:spcPct val="120000"/>
              </a:lnSpc>
              <a:spcAft>
                <a:spcPts val="600"/>
              </a:spcAft>
            </a:pPr>
            <a:r>
              <a:rPr lang="en-US">
                <a:latin typeface="Arial" panose="020B0604020202020204" pitchFamily="34" charset="0"/>
                <a:cs typeface="Arial" panose="020B0604020202020204" pitchFamily="34" charset="0"/>
              </a:rPr>
              <a:t>Sinh thiết khó → nội soi dạ dày sinh thiết sau mổ</a:t>
            </a:r>
          </a:p>
          <a:p>
            <a:pPr lvl="1" algn="just">
              <a:lnSpc>
                <a:spcPct val="120000"/>
              </a:lnSpc>
              <a:spcAft>
                <a:spcPts val="600"/>
              </a:spcAft>
            </a:pPr>
            <a:r>
              <a:rPr lang="en-US">
                <a:latin typeface="Arial" panose="020B0604020202020204" pitchFamily="34" charset="0"/>
                <a:cs typeface="Arial" panose="020B0604020202020204" pitchFamily="34" charset="0"/>
              </a:rPr>
              <a:t>Khó đánh giá hẹp môn vị → chuyển mổ mở</a:t>
            </a:r>
          </a:p>
        </p:txBody>
      </p:sp>
      <p:pic>
        <p:nvPicPr>
          <p:cNvPr id="6" name="Picture 5" descr="A picture containing text, map&#10;&#10;Description automatically generated">
            <a:extLst>
              <a:ext uri="{FF2B5EF4-FFF2-40B4-BE49-F238E27FC236}">
                <a16:creationId xmlns:a16="http://schemas.microsoft.com/office/drawing/2014/main" id="{DE23C5CA-CE6D-4269-93D4-DB0449367BE8}"/>
              </a:ext>
            </a:extLst>
          </p:cNvPr>
          <p:cNvPicPr>
            <a:picLocks noChangeAspect="1"/>
          </p:cNvPicPr>
          <p:nvPr/>
        </p:nvPicPr>
        <p:blipFill rotWithShape="1">
          <a:blip r:embed="rId5">
            <a:extLst>
              <a:ext uri="{28A0092B-C50C-407E-A947-70E740481C1C}">
                <a14:useLocalDpi xmlns:a14="http://schemas.microsoft.com/office/drawing/2010/main" val="0"/>
              </a:ext>
            </a:extLst>
          </a:blip>
          <a:srcRect t="55373" r="33291" b="3373"/>
          <a:stretch/>
        </p:blipFill>
        <p:spPr>
          <a:xfrm>
            <a:off x="6673327" y="1698850"/>
            <a:ext cx="4802393" cy="2446095"/>
          </a:xfrm>
          <a:prstGeom prst="rect">
            <a:avLst/>
          </a:prstGeom>
        </p:spPr>
      </p:pic>
      <p:pic>
        <p:nvPicPr>
          <p:cNvPr id="3" name="Audio 2">
            <a:hlinkClick r:id="" action="ppaction://media"/>
            <a:extLst>
              <a:ext uri="{FF2B5EF4-FFF2-40B4-BE49-F238E27FC236}">
                <a16:creationId xmlns:a16="http://schemas.microsoft.com/office/drawing/2014/main" id="{E070ED70-8FFA-4AE6-B017-6F0095FC43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60365655"/>
      </p:ext>
    </p:extLst>
  </p:cSld>
  <p:clrMapOvr>
    <a:masterClrMapping/>
  </p:clrMapOvr>
  <mc:AlternateContent xmlns:mc="http://schemas.openxmlformats.org/markup-compatibility/2006" xmlns:p14="http://schemas.microsoft.com/office/powerpoint/2010/main">
    <mc:Choice Requires="p14">
      <p:transition spd="slow" p14:dur="2000" advTm="48771"/>
    </mc:Choice>
    <mc:Fallback xmlns="">
      <p:transition spd="slow" advTm="48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772" x="12017375" y="750888"/>
          <p14:tracePt t="1780" x="11941175" y="676275"/>
          <p14:tracePt t="1788" x="11879263" y="625475"/>
          <p14:tracePt t="1798" x="11804650" y="563563"/>
          <p14:tracePt t="1804" x="11728450" y="525463"/>
          <p14:tracePt t="1814" x="11666538" y="476250"/>
          <p14:tracePt t="1820" x="11591925" y="438150"/>
          <p14:tracePt t="1829" x="11541125" y="412750"/>
          <p14:tracePt t="1836" x="11466513" y="387350"/>
          <p14:tracePt t="1844" x="11390313" y="363538"/>
          <p14:tracePt t="1852" x="11303000" y="338138"/>
          <p14:tracePt t="1860" x="11215688" y="312738"/>
          <p14:tracePt t="1866" x="11141075" y="300038"/>
          <p14:tracePt t="1874" x="11041063" y="263525"/>
          <p14:tracePt t="1899" x="10726738" y="174625"/>
          <p14:tracePt t="1906" x="10626725" y="150813"/>
          <p14:tracePt t="1914" x="10502900" y="125413"/>
          <p14:tracePt t="1922" x="10377488" y="100013"/>
          <p14:tracePt t="1930" x="10277475" y="74613"/>
          <p14:tracePt t="1938" x="10177463" y="61913"/>
          <p14:tracePt t="1947" x="10113963" y="61913"/>
          <p14:tracePt t="1954" x="10013950" y="61913"/>
          <p14:tracePt t="1964" x="9939338" y="61913"/>
          <p14:tracePt t="1968" x="9875838" y="61913"/>
          <p14:tracePt t="1976" x="9801225" y="74613"/>
          <p14:tracePt t="1984" x="9763125" y="87313"/>
          <p14:tracePt t="1992" x="9713913" y="87313"/>
          <p14:tracePt t="2000" x="9675813" y="100013"/>
          <p14:tracePt t="2008" x="9663113" y="100013"/>
          <p14:tracePt t="2016" x="9650413" y="100013"/>
          <p14:tracePt t="2024" x="9637713" y="100013"/>
          <p14:tracePt t="2032" x="9613900" y="100013"/>
          <p14:tracePt t="2040" x="9601200" y="100013"/>
          <p14:tracePt t="2048" x="9588500" y="100013"/>
          <p14:tracePt t="2056" x="9563100" y="100013"/>
          <p14:tracePt t="2064" x="9550400" y="100013"/>
          <p14:tracePt t="2070" x="9513888" y="112713"/>
          <p14:tracePt t="2079" x="9475788" y="125413"/>
          <p14:tracePt t="2086" x="9401175" y="150813"/>
          <p14:tracePt t="2094" x="9337675" y="174625"/>
          <p14:tracePt t="2102" x="9275763" y="200025"/>
          <p14:tracePt t="2110" x="9199563" y="225425"/>
          <p14:tracePt t="2118" x="9124950" y="250825"/>
          <p14:tracePt t="2126" x="9063038" y="263525"/>
          <p14:tracePt t="2134" x="8986838" y="287338"/>
          <p14:tracePt t="2142" x="8924925" y="312738"/>
          <p14:tracePt t="2150" x="8863013" y="338138"/>
          <p14:tracePt t="2158" x="8786813" y="350838"/>
          <p14:tracePt t="2166" x="8724900" y="374650"/>
          <p14:tracePt t="2172" x="8674100" y="400050"/>
          <p14:tracePt t="2229" x="8386763" y="563563"/>
          <p14:tracePt t="2236" x="8361363" y="576263"/>
          <p14:tracePt t="2244" x="8348663" y="588963"/>
          <p14:tracePt t="2252" x="8335963" y="612775"/>
          <p14:tracePt t="2261" x="8312150" y="625475"/>
          <p14:tracePt t="2268" x="8299450" y="650875"/>
          <p14:tracePt t="2276" x="8274050" y="663575"/>
          <p14:tracePt t="2282" x="8261350" y="688975"/>
          <p14:tracePt t="2290" x="8235950" y="700088"/>
          <p14:tracePt t="2298" x="8223250" y="712788"/>
          <p14:tracePt t="2306" x="8212138" y="738188"/>
          <p14:tracePt t="2314" x="8174038" y="750888"/>
          <p14:tracePt t="2322" x="8123238" y="788988"/>
          <p14:tracePt t="2330" x="8099425" y="801688"/>
          <p14:tracePt t="2338" x="8061325" y="825500"/>
          <p14:tracePt t="2347" x="8035925" y="838200"/>
          <p14:tracePt t="2354" x="8023225" y="850900"/>
          <p14:tracePt t="2364" x="7999413" y="863600"/>
          <p14:tracePt t="2370" x="7974013" y="863600"/>
          <p14:tracePt t="2378" x="7948613" y="876300"/>
          <p14:tracePt t="2384" x="7923213" y="901700"/>
          <p14:tracePt t="2392" x="7897813" y="901700"/>
          <p14:tracePt t="2400" x="7874000" y="925513"/>
          <p14:tracePt t="2408" x="7861300" y="938213"/>
          <p14:tracePt t="2416" x="7835900" y="950913"/>
          <p14:tracePt t="2424" x="7823200" y="963613"/>
          <p14:tracePt t="2432" x="7810500" y="976313"/>
          <p14:tracePt t="2440" x="7785100" y="989013"/>
          <p14:tracePt t="2450" x="7773988" y="1001713"/>
          <p14:tracePt t="2456" x="7748588" y="1001713"/>
          <p14:tracePt t="2464" x="7748588" y="1014413"/>
          <p14:tracePt t="2476" x="7735888" y="1014413"/>
          <p14:tracePt t="2490" x="7723188" y="1025525"/>
          <p14:tracePt t="2498" x="7710488" y="1038225"/>
          <p14:tracePt t="2506" x="7697788" y="1063625"/>
          <p14:tracePt t="2514" x="7673975" y="1076325"/>
          <p14:tracePt t="2522" x="7661275" y="1101725"/>
          <p14:tracePt t="2530" x="7635875" y="1138238"/>
          <p14:tracePt t="2538" x="7610475" y="1189038"/>
          <p14:tracePt t="2547" x="7585075" y="1238250"/>
          <p14:tracePt t="2554" x="7561263" y="1314450"/>
          <p14:tracePt t="2564" x="7535863" y="1389063"/>
          <p14:tracePt t="2570" x="7510463" y="1463675"/>
          <p14:tracePt t="2579" x="7472363" y="1539875"/>
          <p14:tracePt t="2586" x="7423150" y="1627188"/>
          <p14:tracePt t="2594" x="7372350" y="1714500"/>
          <p14:tracePt t="2600" x="7297738" y="1827213"/>
          <p14:tracePt t="2608" x="7223125" y="1927225"/>
          <p14:tracePt t="2616" x="7146925" y="2039938"/>
          <p14:tracePt t="2624" x="7072313" y="2152650"/>
          <p14:tracePt t="2632" x="6997700" y="2227263"/>
          <p14:tracePt t="2640" x="6910388" y="2290763"/>
          <p14:tracePt t="2647" x="6821488" y="2365375"/>
          <p14:tracePt t="2656" x="6746875" y="2427288"/>
          <p14:tracePt t="2664" x="6672263" y="2503488"/>
          <p14:tracePt t="2672" x="6596063" y="2552700"/>
          <p14:tracePt t="2680" x="6534150" y="2578100"/>
          <p14:tracePt t="2688" x="6472238" y="2616200"/>
          <p14:tracePt t="2694" x="6434138" y="2665413"/>
          <p14:tracePt t="2702" x="6383338" y="2678113"/>
          <p14:tracePt t="2710" x="6359525" y="2703513"/>
          <p14:tracePt t="2718" x="6346825" y="2716213"/>
          <p14:tracePt t="2726" x="6321425" y="2740025"/>
          <p14:tracePt t="2734" x="6296025" y="2752725"/>
          <p14:tracePt t="2742" x="6270625" y="2778125"/>
          <p14:tracePt t="2750" x="6246813" y="2790825"/>
          <p14:tracePt t="2758" x="6221413" y="2816225"/>
          <p14:tracePt t="2766" x="6196013" y="2828925"/>
          <p14:tracePt t="2774" x="6183313" y="2840038"/>
          <p14:tracePt t="2782" x="6157913" y="2852738"/>
          <p14:tracePt t="2797" x="6146800" y="2865438"/>
          <p14:tracePt t="2816" x="6134100" y="2865438"/>
          <p14:tracePt t="2829" x="6121400" y="2865438"/>
          <p14:tracePt t="2836" x="6121400" y="2878138"/>
          <p14:tracePt t="2848" x="6108700" y="2878138"/>
          <p14:tracePt t="2856" x="6096000" y="2878138"/>
          <p14:tracePt t="2864" x="6083300" y="2890838"/>
          <p14:tracePt t="2872" x="6057900" y="2890838"/>
          <p14:tracePt t="2880" x="6034088" y="2890838"/>
          <p14:tracePt t="2888" x="6008688" y="2890838"/>
          <p14:tracePt t="2897" x="5983288" y="2890838"/>
          <p14:tracePt t="2902" x="5970588" y="2903538"/>
          <p14:tracePt t="2911" x="5945188" y="2903538"/>
          <p14:tracePt t="2918" x="5932488" y="2903538"/>
          <p14:tracePt t="2926" x="5921375" y="2903538"/>
          <p14:tracePt t="2934" x="5895975" y="2903538"/>
          <p14:tracePt t="2942" x="5883275" y="2903538"/>
          <p14:tracePt t="2950" x="5870575" y="2903538"/>
          <p14:tracePt t="2958" x="5845175" y="2890838"/>
          <p14:tracePt t="2966" x="5832475" y="2878138"/>
          <p14:tracePt t="2974" x="5821363" y="2865438"/>
          <p14:tracePt t="2982" x="5795963" y="2865438"/>
          <p14:tracePt t="2990" x="5770563" y="2852738"/>
          <p14:tracePt t="2998" x="5757863" y="2840038"/>
          <p14:tracePt t="3006" x="5732463" y="2840038"/>
          <p14:tracePt t="3016" x="5719763" y="2816225"/>
          <p14:tracePt t="3020" x="5708650" y="2816225"/>
          <p14:tracePt t="3029" x="5683250" y="2803525"/>
          <p14:tracePt t="3036" x="5657850" y="2790825"/>
          <p14:tracePt t="3045" x="5632450" y="2778125"/>
          <p14:tracePt t="3052" x="5583238" y="2778125"/>
          <p14:tracePt t="3060" x="5519738" y="2752725"/>
          <p14:tracePt t="3068" x="5457825" y="2740025"/>
          <p14:tracePt t="3076" x="5394325" y="2728913"/>
          <p14:tracePt t="3084" x="5345113" y="2703513"/>
          <p14:tracePt t="3092" x="5281613" y="2690813"/>
          <p14:tracePt t="3100" x="5219700" y="2665413"/>
          <p14:tracePt t="3116" x="5081588" y="2640013"/>
          <p14:tracePt t="3122" x="5045075" y="2627313"/>
          <p14:tracePt t="3130" x="4994275" y="2603500"/>
          <p14:tracePt t="3138" x="4968875" y="2590800"/>
          <p14:tracePt t="3147" x="4932363" y="2565400"/>
          <p14:tracePt t="3154" x="4919663" y="2565400"/>
          <p14:tracePt t="3164" x="4906963" y="2552700"/>
          <p14:tracePt t="3170" x="4881563" y="2552700"/>
          <p14:tracePt t="3179" x="4868863" y="2552700"/>
          <p14:tracePt t="3186" x="4856163" y="2540000"/>
          <p14:tracePt t="3195" x="4832350" y="2540000"/>
          <p14:tracePt t="3202" x="4819650" y="2527300"/>
          <p14:tracePt t="3210" x="4806950" y="2527300"/>
          <p14:tracePt t="3218" x="4781550" y="2527300"/>
          <p14:tracePt t="3224" x="4768850" y="2527300"/>
          <p14:tracePt t="3232" x="4756150" y="2516188"/>
          <p14:tracePt t="3240" x="4743450" y="2516188"/>
          <p14:tracePt t="3248" x="4719638" y="2516188"/>
          <p14:tracePt t="3256" x="4706938" y="2516188"/>
          <p14:tracePt t="3264" x="4694238" y="2503488"/>
          <p14:tracePt t="3273" x="4668838" y="2503488"/>
          <p14:tracePt t="3288" x="4656138" y="2503488"/>
          <p14:tracePt t="3304" x="4643438" y="2503488"/>
          <p14:tracePt t="3331" x="4630738" y="2503488"/>
          <p14:tracePt t="4085" x="4643438" y="2503488"/>
          <p14:tracePt t="4093" x="4643438" y="2490788"/>
          <p14:tracePt t="4102" x="4656138" y="2490788"/>
          <p14:tracePt t="6136" x="4630738" y="2503488"/>
          <p14:tracePt t="6143" x="4619625" y="2516188"/>
          <p14:tracePt t="6151" x="4594225" y="2540000"/>
          <p14:tracePt t="6159" x="4568825" y="2552700"/>
          <p14:tracePt t="6167" x="4530725" y="2578100"/>
          <p14:tracePt t="6174" x="4456113" y="2603500"/>
          <p14:tracePt t="6182" x="4381500" y="2627313"/>
          <p14:tracePt t="6188" x="4318000" y="2652713"/>
          <p14:tracePt t="6197" x="4243388" y="2678113"/>
          <p14:tracePt t="6204" x="4168775" y="2690813"/>
          <p14:tracePt t="6213" x="4092575" y="2703513"/>
          <p14:tracePt t="6220" x="4043363" y="2716213"/>
          <p14:tracePt t="6229" x="3992563" y="2728913"/>
          <p14:tracePt t="6236" x="3917950" y="2752725"/>
          <p14:tracePt t="6244" x="3843338" y="2765425"/>
          <p14:tracePt t="6252" x="3779838" y="2790825"/>
          <p14:tracePt t="6260" x="3717925" y="2816225"/>
          <p14:tracePt t="6268" x="3667125" y="2828925"/>
          <p14:tracePt t="6276" x="3592513" y="2840038"/>
          <p14:tracePt t="6284" x="3554413" y="2840038"/>
          <p14:tracePt t="6292" x="3530600" y="2840038"/>
          <p14:tracePt t="6298" x="3505200" y="2840038"/>
          <p14:tracePt t="6306" x="3479800" y="2852738"/>
          <p14:tracePt t="6323" x="3467100" y="2852738"/>
          <p14:tracePt t="6330" x="3454400" y="2865438"/>
          <p14:tracePt t="6362" x="3441700" y="2865438"/>
          <p14:tracePt t="6380" x="3429000" y="2865438"/>
          <p14:tracePt t="6518" x="3417888" y="2865438"/>
          <p14:tracePt t="6526" x="3417888" y="2852738"/>
          <p14:tracePt t="6534" x="3417888" y="2828925"/>
          <p14:tracePt t="6542" x="3417888" y="2816225"/>
          <p14:tracePt t="6550" x="3417888" y="2803525"/>
          <p14:tracePt t="6558" x="3417888" y="2778125"/>
          <p14:tracePt t="6565" x="3405188" y="2778125"/>
          <p14:tracePt t="6574" x="3405188" y="2765425"/>
          <p14:tracePt t="6590" x="3405188" y="2752725"/>
          <p14:tracePt t="6614" x="3405188" y="2740025"/>
          <p14:tracePt t="6624" x="3405188" y="2728913"/>
          <p14:tracePt t="6640" x="3405188" y="2716213"/>
          <p14:tracePt t="6660" x="3405188" y="2703513"/>
          <p14:tracePt t="6732" x="3405188" y="2690813"/>
          <p14:tracePt t="7195" x="3405188" y="2678113"/>
          <p14:tracePt t="7203" x="3417888" y="2678113"/>
          <p14:tracePt t="7212" x="3417888" y="2665413"/>
          <p14:tracePt t="7497" x="3429000" y="2665413"/>
          <p14:tracePt t="7505" x="3441700" y="2678113"/>
          <p14:tracePt t="7513" x="3454400" y="2690813"/>
          <p14:tracePt t="7520" x="3454400" y="2703513"/>
          <p14:tracePt t="7532" x="3467100" y="2703513"/>
          <p14:tracePt t="7548" x="3479800" y="2716213"/>
          <p14:tracePt t="7568" x="3492500" y="2716213"/>
          <p14:tracePt t="7576" x="3492500" y="2728913"/>
          <p14:tracePt t="7584" x="3505200" y="2728913"/>
          <p14:tracePt t="7592" x="3517900" y="2728913"/>
          <p14:tracePt t="7600" x="3530600" y="2752725"/>
          <p14:tracePt t="7616" x="3541713" y="2752725"/>
          <p14:tracePt t="7632" x="3554413" y="2765425"/>
          <p14:tracePt t="7640" x="3567113" y="2765425"/>
          <p14:tracePt t="7664" x="3567113" y="2778125"/>
          <p14:tracePt t="7711" x="3579813" y="2790825"/>
          <p14:tracePt t="7730" x="3592513" y="2803525"/>
          <p14:tracePt t="7746" x="3592513" y="2816225"/>
          <p14:tracePt t="7999" x="3592513" y="2840038"/>
          <p14:tracePt t="8014" x="3579813" y="2840038"/>
          <p14:tracePt t="8020" x="3579813" y="2852738"/>
          <p14:tracePt t="10071" x="3567113" y="2852738"/>
          <p14:tracePt t="10083" x="3541713" y="2878138"/>
          <p14:tracePt t="10088" x="3505200" y="2928938"/>
          <p14:tracePt t="10094" x="3467100" y="2965450"/>
          <p14:tracePt t="10102" x="3417888" y="3028950"/>
          <p14:tracePt t="10111" x="3354388" y="3078163"/>
          <p14:tracePt t="10118" x="3279775" y="3141663"/>
          <p14:tracePt t="10126" x="3216275" y="3178175"/>
          <p14:tracePt t="10134" x="3167063" y="3203575"/>
          <p14:tracePt t="10140" x="3116263" y="3228975"/>
          <p14:tracePt t="10147" x="3079750" y="3254375"/>
          <p14:tracePt t="10156" x="3067050" y="3278188"/>
          <p14:tracePt t="10164" x="3041650" y="3278188"/>
          <p14:tracePt t="10172" x="3028950" y="3290888"/>
          <p14:tracePt t="10182" x="3016250" y="3290888"/>
          <p14:tracePt t="10657" x="3016250" y="3303588"/>
          <p14:tracePt t="10673" x="3016250" y="3316288"/>
          <p14:tracePt t="10681" x="3041650" y="3328988"/>
          <p14:tracePt t="10689" x="3054350" y="3341688"/>
          <p14:tracePt t="10698" x="3067050" y="3341688"/>
          <p14:tracePt t="10704" x="3092450" y="3341688"/>
          <p14:tracePt t="10712" x="3116263" y="3341688"/>
          <p14:tracePt t="10720" x="3141663" y="3354388"/>
          <p14:tracePt t="10730" x="3179763" y="3354388"/>
          <p14:tracePt t="10738" x="3228975" y="3354388"/>
          <p14:tracePt t="10744" x="3292475" y="3354388"/>
          <p14:tracePt t="10752" x="3367088" y="3367088"/>
          <p14:tracePt t="10760" x="3429000" y="3367088"/>
          <p14:tracePt t="10768" x="3505200" y="3378200"/>
          <p14:tracePt t="10776" x="3592513" y="3390900"/>
          <p14:tracePt t="10784" x="3679825" y="3403600"/>
          <p14:tracePt t="10792" x="3756025" y="3429000"/>
          <p14:tracePt t="10800" x="3817938" y="3454400"/>
          <p14:tracePt t="10808" x="3892550" y="3479800"/>
          <p14:tracePt t="10816" x="3968750" y="3503613"/>
          <p14:tracePt t="10824" x="4043363" y="3516313"/>
          <p14:tracePt t="10832" x="4092575" y="3541713"/>
          <p14:tracePt t="10840" x="4156075" y="3567113"/>
          <p14:tracePt t="10846" x="4192588" y="3590925"/>
          <p14:tracePt t="10854" x="4230688" y="3590925"/>
          <p14:tracePt t="10863" x="4268788" y="3616325"/>
          <p14:tracePt t="10870" x="4305300" y="3629025"/>
          <p14:tracePt t="10880" x="4343400" y="3641725"/>
          <p14:tracePt t="10886" x="4368800" y="3654425"/>
          <p14:tracePt t="10894" x="4381500" y="3679825"/>
          <p14:tracePt t="10902" x="4406900" y="3679825"/>
          <p14:tracePt t="10910" x="4418013" y="3692525"/>
          <p14:tracePt t="10918" x="4430713" y="3692525"/>
          <p14:tracePt t="10926" x="4456113" y="3703638"/>
          <p14:tracePt t="10942" x="4481513" y="3716338"/>
          <p14:tracePt t="10963" x="4494213" y="3716338"/>
          <p14:tracePt t="10980" x="4506913" y="3716338"/>
          <p14:tracePt t="10984" x="4518025" y="3741738"/>
          <p14:tracePt t="10992" x="4543425" y="3741738"/>
          <p14:tracePt t="11000" x="4556125" y="3754438"/>
          <p14:tracePt t="11008" x="4568825" y="3767138"/>
          <p14:tracePt t="11016" x="4594225" y="3779838"/>
          <p14:tracePt t="11032" x="4594225" y="3792538"/>
          <p14:tracePt t="11040" x="4606925" y="3792538"/>
          <p14:tracePt t="11056" x="4619625" y="3803650"/>
          <p14:tracePt t="11339" x="4606925" y="3803650"/>
          <p14:tracePt t="11347" x="4594225" y="3779838"/>
          <p14:tracePt t="11362" x="4581525" y="3767138"/>
          <p14:tracePt t="11649" x="4581525" y="3754438"/>
          <p14:tracePt t="12309" x="4594225" y="3754438"/>
          <p14:tracePt t="12349" x="4606925" y="3754438"/>
          <p14:tracePt t="12761" x="4619625" y="3767138"/>
          <p14:tracePt t="12769" x="4630738" y="3779838"/>
          <p14:tracePt t="12778" x="4643438" y="3792538"/>
          <p14:tracePt t="12784" x="4668838" y="3816350"/>
          <p14:tracePt t="12791" x="4681538" y="3829050"/>
          <p14:tracePt t="12798" x="4706938" y="3841750"/>
          <p14:tracePt t="12806" x="4719638" y="3854450"/>
          <p14:tracePt t="12815" x="4732338" y="3879850"/>
          <p14:tracePt t="12822" x="4756150" y="3892550"/>
          <p14:tracePt t="12830" x="4756150" y="3905250"/>
          <p14:tracePt t="12838" x="4768850" y="3916363"/>
          <p14:tracePt t="12847" x="4781550" y="3929063"/>
          <p14:tracePt t="12854" x="4794250" y="3941763"/>
          <p14:tracePt t="12862" x="4819650" y="3954463"/>
          <p14:tracePt t="12870" x="4819650" y="3967163"/>
          <p14:tracePt t="12880" x="4843463" y="3992563"/>
          <p14:tracePt t="12886" x="4843463" y="4005263"/>
          <p14:tracePt t="12898" x="4856163" y="4017963"/>
          <p14:tracePt t="12900" x="4868863" y="4029075"/>
          <p14:tracePt t="12908" x="4881563" y="4041775"/>
          <p14:tracePt t="12916" x="4894263" y="4054475"/>
          <p14:tracePt t="12924" x="4906963" y="4067175"/>
          <p14:tracePt t="12932" x="4919663" y="4092575"/>
          <p14:tracePt t="12948" x="4932363" y="4105275"/>
          <p14:tracePt t="12956" x="4932363" y="4129088"/>
          <p14:tracePt t="12972" x="4932363" y="4141788"/>
          <p14:tracePt t="12980" x="4932363" y="4167188"/>
          <p14:tracePt t="12994" x="4932363" y="4192588"/>
          <p14:tracePt t="13002" x="4945063" y="4192588"/>
          <p14:tracePt t="13010" x="4945063" y="4205288"/>
          <p14:tracePt t="13026" x="4945063" y="4217988"/>
          <p14:tracePt t="13050" x="4945063" y="4230688"/>
          <p14:tracePt t="13719" x="4932363" y="4230688"/>
          <p14:tracePt t="16843" x="4932363" y="4217988"/>
          <p14:tracePt t="16851" x="4932363" y="4192588"/>
          <p14:tracePt t="16859" x="4932363" y="4179888"/>
          <p14:tracePt t="16881" x="4945063" y="4141788"/>
          <p14:tracePt t="16890" x="4945063" y="4117975"/>
          <p14:tracePt t="16906" x="4945063" y="4105275"/>
          <p14:tracePt t="16914" x="4956175" y="4105275"/>
          <p14:tracePt t="16930" x="4956175" y="4092575"/>
          <p14:tracePt t="17703" x="4956175" y="4079875"/>
          <p14:tracePt t="17713" x="4968875" y="4041775"/>
          <p14:tracePt t="17719" x="4968875" y="3992563"/>
          <p14:tracePt t="17727" x="4981575" y="3941763"/>
          <p14:tracePt t="17734" x="4981575" y="3867150"/>
          <p14:tracePt t="17742" x="4981575" y="3803650"/>
          <p14:tracePt t="17750" x="4981575" y="3741738"/>
          <p14:tracePt t="17758" x="4981575" y="3679825"/>
          <p14:tracePt t="17766" x="4981575" y="3616325"/>
          <p14:tracePt t="17774" x="4981575" y="3567113"/>
          <p14:tracePt t="17782" x="4994275" y="3516313"/>
          <p14:tracePt t="17790" x="4994275" y="3479800"/>
          <p14:tracePt t="17796" x="4994275" y="3429000"/>
          <p14:tracePt t="17806" x="5006975" y="3390900"/>
          <p14:tracePt t="17814" x="5006975" y="3341688"/>
          <p14:tracePt t="17822" x="5006975" y="3328988"/>
          <p14:tracePt t="17830" x="5019675" y="3303588"/>
          <p14:tracePt t="17838" x="5019675" y="3290888"/>
          <p14:tracePt t="17846" x="5032375" y="3254375"/>
          <p14:tracePt t="17854" x="5032375" y="3216275"/>
          <p14:tracePt t="17863" x="5032375" y="3203575"/>
          <p14:tracePt t="17899" x="5032375" y="3116263"/>
          <p14:tracePt t="17904" x="5032375" y="3103563"/>
          <p14:tracePt t="17914" x="5032375" y="3065463"/>
          <p14:tracePt t="17920" x="5045075" y="3041650"/>
          <p14:tracePt t="17928" x="5045075" y="3016250"/>
          <p14:tracePt t="17938" x="5057775" y="3003550"/>
          <p14:tracePt t="17948" x="5068888" y="2990850"/>
          <p14:tracePt t="17954" x="5068888" y="2965450"/>
          <p14:tracePt t="17971" x="5081588" y="2952750"/>
          <p14:tracePt t="17978" x="5081588" y="2928938"/>
          <p14:tracePt t="17984" x="5094288" y="2916238"/>
          <p14:tracePt t="17992" x="5094288" y="2903538"/>
          <p14:tracePt t="18000" x="5106988" y="2878138"/>
          <p14:tracePt t="18008" x="5119688" y="2852738"/>
          <p14:tracePt t="18016" x="5119688" y="2828925"/>
          <p14:tracePt t="18024" x="5132388" y="2803525"/>
          <p14:tracePt t="18032" x="5145088" y="2765425"/>
          <p14:tracePt t="18040" x="5157788" y="2728913"/>
          <p14:tracePt t="18048" x="5157788" y="2703513"/>
          <p14:tracePt t="18056" x="5170488" y="2678113"/>
          <p14:tracePt t="18065" x="5181600" y="2652713"/>
          <p14:tracePt t="18072" x="5181600" y="2627313"/>
          <p14:tracePt t="18080" x="5181600" y="2616200"/>
          <p14:tracePt t="18088" x="5181600" y="2603500"/>
          <p14:tracePt t="18098" x="5194300" y="2590800"/>
          <p14:tracePt t="18114" x="5194300" y="2578100"/>
          <p14:tracePt t="18120" x="5194300" y="2565400"/>
          <p14:tracePt t="18128" x="5207000" y="2565400"/>
          <p14:tracePt t="18287" x="5207000" y="2552700"/>
          <p14:tracePt t="18295" x="5207000" y="2540000"/>
          <p14:tracePt t="18302" x="5207000" y="2527300"/>
          <p14:tracePt t="18312" x="5207000" y="2503488"/>
          <p14:tracePt t="18320" x="5207000" y="2490788"/>
          <p14:tracePt t="18329" x="5207000" y="2478088"/>
          <p14:tracePt t="18336" x="5207000" y="2465388"/>
          <p14:tracePt t="18352" x="5207000" y="2452688"/>
          <p14:tracePt t="18360" x="5207000" y="2439988"/>
          <p14:tracePt t="18450" x="5194300" y="2439988"/>
          <p14:tracePt t="18458" x="5181600" y="2452688"/>
          <p14:tracePt t="18466" x="5170488" y="2478088"/>
          <p14:tracePt t="18474" x="5145088" y="2503488"/>
          <p14:tracePt t="18482" x="5132388" y="2540000"/>
          <p14:tracePt t="18490" x="5132388" y="2552700"/>
          <p14:tracePt t="18498" x="5106988" y="2590800"/>
          <p14:tracePt t="18506" x="5094288" y="2616200"/>
          <p14:tracePt t="18514" x="5094288" y="2652713"/>
          <p14:tracePt t="18522" x="5094288" y="2665413"/>
          <p14:tracePt t="18530" x="5081588" y="2690813"/>
          <p14:tracePt t="18536" x="5081588" y="2728913"/>
          <p14:tracePt t="18544" x="5081588" y="2740025"/>
          <p14:tracePt t="18552" x="5081588" y="2765425"/>
          <p14:tracePt t="18561" x="5081588" y="2790825"/>
          <p14:tracePt t="18568" x="5081588" y="2803525"/>
          <p14:tracePt t="18576" x="5068888" y="2828925"/>
          <p14:tracePt t="18584" x="5068888" y="2840038"/>
          <p14:tracePt t="18592" x="5057775" y="2878138"/>
          <p14:tracePt t="18600" x="5057775" y="2903538"/>
          <p14:tracePt t="18608" x="5045075" y="2941638"/>
          <p14:tracePt t="18616" x="5045075" y="2978150"/>
          <p14:tracePt t="18624" x="5032375" y="3028950"/>
          <p14:tracePt t="18632" x="5032375" y="3090863"/>
          <p14:tracePt t="18638" x="5019675" y="3154363"/>
          <p14:tracePt t="18646" x="5019675" y="3190875"/>
          <p14:tracePt t="18654" x="5019675" y="3241675"/>
          <p14:tracePt t="18663" x="5019675" y="3303588"/>
          <p14:tracePt t="18670" x="5006975" y="3378200"/>
          <p14:tracePt t="18680" x="5006975" y="3441700"/>
          <p14:tracePt t="18686" x="4994275" y="3516313"/>
          <p14:tracePt t="18694" x="4994275" y="3579813"/>
          <p14:tracePt t="18702" x="4994275" y="3654425"/>
          <p14:tracePt t="18711" x="4994275" y="3703638"/>
          <p14:tracePt t="18718" x="4994275" y="3754438"/>
          <p14:tracePt t="18726" x="4994275" y="3792538"/>
          <p14:tracePt t="18734" x="5006975" y="3816350"/>
          <p14:tracePt t="18740" x="5006975" y="3841750"/>
          <p14:tracePt t="18748" x="5006975" y="3867150"/>
          <p14:tracePt t="18756" x="5006975" y="3879850"/>
          <p14:tracePt t="18764" x="5006975" y="3916363"/>
          <p14:tracePt t="18772" x="5019675" y="3954463"/>
          <p14:tracePt t="18781" x="5019675" y="3979863"/>
          <p14:tracePt t="18788" x="5019675" y="4029075"/>
          <p14:tracePt t="18796" x="5019675" y="4067175"/>
          <p14:tracePt t="18804" x="5019675" y="4105275"/>
          <p14:tracePt t="18813" x="5019675" y="4129088"/>
          <p14:tracePt t="18820" x="5019675" y="4167188"/>
          <p14:tracePt t="18830" x="5019675" y="4179888"/>
          <p14:tracePt t="18836" x="5019675" y="4192588"/>
          <p14:tracePt t="18844" x="5019675" y="4205288"/>
          <p14:tracePt t="18850" x="5019675" y="4230688"/>
          <p14:tracePt t="18858" x="5019675" y="4241800"/>
          <p14:tracePt t="18866" x="5019675" y="4254500"/>
          <p14:tracePt t="19071" x="5019675" y="4241800"/>
          <p14:tracePt t="19084" x="5032375" y="4217988"/>
          <p14:tracePt t="19091" x="5045075" y="4192588"/>
          <p14:tracePt t="19095" x="5045075" y="4167188"/>
          <p14:tracePt t="19102" x="5057775" y="4117975"/>
          <p14:tracePt t="19111" x="5081588" y="4041775"/>
          <p14:tracePt t="19118" x="5094288" y="3967163"/>
          <p14:tracePt t="19126" x="5094288" y="3905250"/>
          <p14:tracePt t="19134" x="5106988" y="3829050"/>
          <p14:tracePt t="19142" x="5106988" y="3754438"/>
          <p14:tracePt t="19150" x="5106988" y="3679825"/>
          <p14:tracePt t="19156" x="5106988" y="3590925"/>
          <p14:tracePt t="19164" x="5106988" y="3516313"/>
          <p14:tracePt t="19172" x="5119688" y="3429000"/>
          <p14:tracePt t="19180" x="5119688" y="3328988"/>
          <p14:tracePt t="19188" x="5145088" y="3241675"/>
          <p14:tracePt t="19196" x="5157788" y="3154363"/>
          <p14:tracePt t="19204" x="5170488" y="3078163"/>
          <p14:tracePt t="19213" x="5181600" y="3016250"/>
          <p14:tracePt t="19220" x="5194300" y="2941638"/>
          <p14:tracePt t="19230" x="5207000" y="2890838"/>
          <p14:tracePt t="19236" x="5232400" y="2816225"/>
          <p14:tracePt t="19245" x="5245100" y="2765425"/>
          <p14:tracePt t="19252" x="5257800" y="2716213"/>
          <p14:tracePt t="19261" x="5257800" y="2678113"/>
          <p14:tracePt t="19266" x="5257800" y="2652713"/>
          <p14:tracePt t="19274" x="5270500" y="2627313"/>
          <p14:tracePt t="19282" x="5270500" y="2590800"/>
          <p14:tracePt t="19290" x="5281613" y="2578100"/>
          <p14:tracePt t="19298" x="5281613" y="2552700"/>
          <p14:tracePt t="19314" x="5281613" y="2540000"/>
          <p14:tracePt t="19326" x="5281613" y="2527300"/>
          <p14:tracePt t="19347" x="5281613" y="2516188"/>
          <p14:tracePt t="19358" x="5281613" y="2503488"/>
          <p14:tracePt t="19366" x="5281613" y="2490788"/>
          <p14:tracePt t="19374" x="5281613" y="2478088"/>
          <p14:tracePt t="19382" x="5281613" y="2465388"/>
          <p14:tracePt t="19390" x="5281613" y="2439988"/>
          <p14:tracePt t="19398" x="5281613" y="2427288"/>
          <p14:tracePt t="19406" x="5294313" y="2414588"/>
          <p14:tracePt t="19414" x="5294313" y="2390775"/>
          <p14:tracePt t="19421" x="5294313" y="2365375"/>
          <p14:tracePt t="19430" x="5307013" y="2352675"/>
          <p14:tracePt t="19438" x="5307013" y="2339975"/>
          <p14:tracePt t="19446" x="5307013" y="2314575"/>
          <p14:tracePt t="19453" x="5307013" y="2303463"/>
          <p14:tracePt t="19463" x="5307013" y="2290763"/>
          <p14:tracePt t="19472" x="5307013" y="2265363"/>
          <p14:tracePt t="19480" x="5307013" y="2252663"/>
          <p14:tracePt t="19497" x="5307013" y="2239963"/>
          <p14:tracePt t="19681" x="5307013" y="2252663"/>
          <p14:tracePt t="19689" x="5307013" y="2278063"/>
          <p14:tracePt t="19699" x="5307013" y="2303463"/>
          <p14:tracePt t="19706" x="5307013" y="2327275"/>
          <p14:tracePt t="19714" x="5307013" y="2352675"/>
          <p14:tracePt t="19719" x="5307013" y="2390775"/>
          <p14:tracePt t="19727" x="5307013" y="2427288"/>
          <p14:tracePt t="19734" x="5294313" y="2465388"/>
          <p14:tracePt t="19742" x="5294313" y="2503488"/>
          <p14:tracePt t="19750" x="5281613" y="2540000"/>
          <p14:tracePt t="19758" x="5281613" y="2565400"/>
          <p14:tracePt t="19766" x="5281613" y="2578100"/>
          <p14:tracePt t="19774" x="5281613" y="2603500"/>
          <p14:tracePt t="19782" x="5281613" y="2627313"/>
          <p14:tracePt t="19790" x="5281613" y="2665413"/>
          <p14:tracePt t="19798" x="5270500" y="2690813"/>
          <p14:tracePt t="19806" x="5270500" y="2716213"/>
          <p14:tracePt t="19813" x="5270500" y="2728913"/>
          <p14:tracePt t="19820" x="5270500" y="2752725"/>
          <p14:tracePt t="19829" x="5270500" y="2778125"/>
          <p14:tracePt t="19836" x="5257800" y="2816225"/>
          <p14:tracePt t="19846" x="5257800" y="2828925"/>
          <p14:tracePt t="19852" x="5257800" y="2840038"/>
          <p14:tracePt t="19861" x="5257800" y="2865438"/>
          <p14:tracePt t="19868" x="5245100" y="2890838"/>
          <p14:tracePt t="19877" x="5232400" y="2903538"/>
          <p14:tracePt t="19897" x="5232400" y="2952750"/>
          <p14:tracePt t="19900" x="5219700" y="2990850"/>
          <p14:tracePt t="19908" x="5219700" y="3016250"/>
          <p14:tracePt t="19916" x="5219700" y="3028950"/>
          <p14:tracePt t="19923" x="5219700" y="3041650"/>
          <p14:tracePt t="19931" x="5219700" y="3065463"/>
          <p14:tracePt t="19938" x="5207000" y="3078163"/>
          <p14:tracePt t="19946" x="5207000" y="3090863"/>
          <p14:tracePt t="19954" x="5194300" y="3116263"/>
          <p14:tracePt t="19963" x="5194300" y="3128963"/>
          <p14:tracePt t="19970" x="5181600" y="3141663"/>
          <p14:tracePt t="19980" x="5170488" y="3165475"/>
          <p14:tracePt t="19986" x="5170488" y="3203575"/>
          <p14:tracePt t="19996" x="5170488" y="3241675"/>
          <p14:tracePt t="20003" x="5157788" y="3267075"/>
          <p14:tracePt t="20011" x="5145088" y="3303588"/>
          <p14:tracePt t="20018" x="5145088" y="3341688"/>
          <p14:tracePt t="20024" x="5145088" y="3354388"/>
          <p14:tracePt t="20032" x="5132388" y="3390900"/>
          <p14:tracePt t="20040" x="5132388" y="3403600"/>
          <p14:tracePt t="20048" x="5132388" y="3416300"/>
          <p14:tracePt t="20056" x="5132388" y="3441700"/>
          <p14:tracePt t="20065" x="5132388" y="3454400"/>
          <p14:tracePt t="20072" x="5119688" y="3467100"/>
          <p14:tracePt t="20080" x="5119688" y="3479800"/>
          <p14:tracePt t="20088" x="5119688" y="3503613"/>
          <p14:tracePt t="20096" x="5106988" y="3516313"/>
          <p14:tracePt t="20104" x="5106988" y="3529013"/>
          <p14:tracePt t="20113" x="5106988" y="3554413"/>
          <p14:tracePt t="20120" x="5106988" y="3579813"/>
          <p14:tracePt t="20127" x="5094288" y="3603625"/>
          <p14:tracePt t="20134" x="5081588" y="3616325"/>
          <p14:tracePt t="20143" x="5081588" y="3641725"/>
          <p14:tracePt t="20150" x="5081588" y="3654425"/>
          <p14:tracePt t="20158" x="5068888" y="3667125"/>
          <p14:tracePt t="20166" x="5068888" y="3692525"/>
          <p14:tracePt t="20174" x="5068888" y="3703638"/>
          <p14:tracePt t="20182" x="5068888" y="3716338"/>
          <p14:tracePt t="20190" x="5068888" y="3741738"/>
          <p14:tracePt t="20198" x="5068888" y="3754438"/>
          <p14:tracePt t="20206" x="5068888" y="3767138"/>
          <p14:tracePt t="20214" x="5068888" y="3779838"/>
          <p14:tracePt t="20222" x="5068888" y="3816350"/>
          <p14:tracePt t="20230" x="5068888" y="3829050"/>
          <p14:tracePt t="20236" x="5068888" y="3841750"/>
          <p14:tracePt t="20244" x="5068888" y="3854450"/>
          <p14:tracePt t="20252" x="5068888" y="3867150"/>
          <p14:tracePt t="20268" x="5068888" y="3879850"/>
          <p14:tracePt t="20284" x="5068888" y="3892550"/>
          <p14:tracePt t="20308" x="5068888" y="3905250"/>
          <p14:tracePt t="20399" x="5068888" y="3916363"/>
          <p14:tracePt t="20422" x="5068888" y="3941763"/>
          <p14:tracePt t="20440" x="5068888" y="3954463"/>
          <p14:tracePt t="21181" x="5057775" y="3954463"/>
          <p14:tracePt t="21203" x="5045075" y="3954463"/>
          <p14:tracePt t="21212" x="5032375" y="3954463"/>
          <p14:tracePt t="21218" x="5032375" y="3941763"/>
          <p14:tracePt t="21227" x="5019675" y="3929063"/>
          <p14:tracePt t="21234" x="4994275" y="3929063"/>
          <p14:tracePt t="21242" x="4981575" y="3916363"/>
          <p14:tracePt t="21250" x="4968875" y="3905250"/>
          <p14:tracePt t="21258" x="4956175" y="3892550"/>
          <p14:tracePt t="21266" x="4945063" y="3892550"/>
          <p14:tracePt t="21274" x="4919663" y="3867150"/>
          <p14:tracePt t="21282" x="4906963" y="3854450"/>
          <p14:tracePt t="21288" x="4894263" y="3841750"/>
          <p14:tracePt t="21296" x="4868863" y="3829050"/>
          <p14:tracePt t="21304" x="4856163" y="3816350"/>
          <p14:tracePt t="21312" x="4832350" y="3792538"/>
          <p14:tracePt t="21320" x="4819650" y="3779838"/>
          <p14:tracePt t="21330" x="4806950" y="3767138"/>
          <p14:tracePt t="21336" x="4794250" y="3754438"/>
          <p14:tracePt t="21346" x="4768850" y="3741738"/>
          <p14:tracePt t="21352" x="4756150" y="3729038"/>
          <p14:tracePt t="21360" x="4743450" y="3716338"/>
          <p14:tracePt t="21368" x="4732338" y="3716338"/>
          <p14:tracePt t="21376" x="4719638" y="3703638"/>
          <p14:tracePt t="21384" x="4694238" y="3692525"/>
          <p14:tracePt t="21392" x="4681538" y="3667125"/>
          <p14:tracePt t="21398" x="4668838" y="3654425"/>
          <p14:tracePt t="21406" x="4643438" y="3629025"/>
          <p14:tracePt t="21414" x="4630738" y="3616325"/>
          <p14:tracePt t="21422" x="4606925" y="3590925"/>
          <p14:tracePt t="21430" x="4581525" y="3579813"/>
          <p14:tracePt t="21438" x="4556125" y="3554413"/>
          <p14:tracePt t="21446" x="4530725" y="3541713"/>
          <p14:tracePt t="21454" x="4506913" y="3529013"/>
          <p14:tracePt t="21463" x="4468813" y="3503613"/>
          <p14:tracePt t="21470" x="4430713" y="3479800"/>
          <p14:tracePt t="21479" x="4394200" y="3479800"/>
          <p14:tracePt t="21486" x="4356100" y="3454400"/>
          <p14:tracePt t="21492" x="4318000" y="3441700"/>
          <p14:tracePt t="21500" x="4281488" y="3429000"/>
          <p14:tracePt t="21508" x="4243388" y="3416300"/>
          <p14:tracePt t="21516" x="4205288" y="3416300"/>
          <p14:tracePt t="21524" x="4168775" y="3403600"/>
          <p14:tracePt t="21532" x="4130675" y="3403600"/>
          <p14:tracePt t="21540" x="4105275" y="3390900"/>
          <p14:tracePt t="21548" x="4043363" y="3378200"/>
          <p14:tracePt t="21556" x="4005263" y="3378200"/>
          <p14:tracePt t="21564" x="3956050" y="3354388"/>
          <p14:tracePt t="21572" x="3917950" y="3354388"/>
          <p14:tracePt t="21579" x="3879850" y="3354388"/>
          <p14:tracePt t="21588" x="3843338" y="3354388"/>
          <p14:tracePt t="21596" x="3805238" y="3354388"/>
          <p14:tracePt t="21602" x="3756025" y="3354388"/>
          <p14:tracePt t="21610" x="3679825" y="3354388"/>
          <p14:tracePt t="21618" x="3630613" y="3354388"/>
          <p14:tracePt t="21627" x="3567113" y="3354388"/>
          <p14:tracePt t="21634" x="3492500" y="3367088"/>
          <p14:tracePt t="21642" x="3429000" y="3367088"/>
          <p14:tracePt t="21650" x="3341688" y="3367088"/>
          <p14:tracePt t="21658" x="3254375" y="3367088"/>
          <p14:tracePt t="21666" x="3192463" y="3367088"/>
          <p14:tracePt t="21674" x="3103563" y="3367088"/>
          <p14:tracePt t="21682" x="3003550" y="3341688"/>
          <p14:tracePt t="21690" x="2903538" y="3341688"/>
          <p14:tracePt t="21698" x="2790825" y="3328988"/>
          <p14:tracePt t="21704" x="2690813" y="3316288"/>
          <p14:tracePt t="21713" x="2603500" y="3303588"/>
          <p14:tracePt t="21720" x="2503488" y="3303588"/>
          <p14:tracePt t="21729" x="2428875" y="3303588"/>
          <p14:tracePt t="21736" x="2339975" y="3290888"/>
          <p14:tracePt t="21746" x="2252663" y="3290888"/>
          <p14:tracePt t="21752" x="2190750" y="3290888"/>
          <p14:tracePt t="21761" x="2103438" y="3290888"/>
          <p14:tracePt t="21768" x="2027238" y="3290888"/>
          <p14:tracePt t="21776" x="1965325" y="3290888"/>
          <p14:tracePt t="21784" x="1890713" y="3290888"/>
          <p14:tracePt t="21793" x="1839913" y="3290888"/>
          <p14:tracePt t="21800" x="1790700" y="3303588"/>
          <p14:tracePt t="21808" x="1714500" y="3328988"/>
          <p14:tracePt t="21814" x="1639888" y="3341688"/>
          <p14:tracePt t="21823" x="1601788" y="3341688"/>
          <p14:tracePt t="21830" x="1565275" y="3354388"/>
          <p14:tracePt t="21838" x="1527175" y="3367088"/>
          <p14:tracePt t="21847" x="1514475" y="3378200"/>
          <p14:tracePt t="21854" x="1489075" y="3378200"/>
          <p14:tracePt t="21863" x="1465263" y="3378200"/>
          <p14:tracePt t="21870" x="1439863" y="3378200"/>
          <p14:tracePt t="21879" x="1427163" y="3390900"/>
          <p14:tracePt t="21886" x="1414463" y="3390900"/>
          <p14:tracePt t="21894" x="1389063" y="3403600"/>
          <p14:tracePt t="21911" x="1376363" y="3403600"/>
          <p14:tracePt t="21924" x="1363663" y="3403600"/>
          <p14:tracePt t="21932" x="1352550" y="3403600"/>
          <p14:tracePt t="21956" x="1352550" y="3416300"/>
          <p14:tracePt t="21977" x="1339850" y="3429000"/>
          <p14:tracePt t="21984" x="1339850" y="3441700"/>
          <p14:tracePt t="21992" x="1327150" y="3454400"/>
          <p14:tracePt t="22008" x="1327150" y="3479800"/>
          <p14:tracePt t="22023" x="1327150" y="3490913"/>
          <p14:tracePt t="22030" x="1327150" y="3516313"/>
          <p14:tracePt t="22038" x="1327150" y="3529013"/>
          <p14:tracePt t="22046" x="1327150" y="3541713"/>
          <p14:tracePt t="22054" x="1327150" y="3567113"/>
          <p14:tracePt t="22064" x="1339850" y="3579813"/>
          <p14:tracePt t="22070" x="1339850" y="3590925"/>
          <p14:tracePt t="22079" x="1352550" y="3590925"/>
          <p14:tracePt t="22098" x="1363663" y="3629025"/>
          <p14:tracePt t="22102" x="1376363" y="3641725"/>
          <p14:tracePt t="22111" x="1389063" y="3667125"/>
          <p14:tracePt t="22118" x="1401763" y="3679825"/>
          <p14:tracePt t="22126" x="1414463" y="3692525"/>
          <p14:tracePt t="22132" x="1439863" y="3729038"/>
          <p14:tracePt t="22140" x="1452563" y="3741738"/>
          <p14:tracePt t="22148" x="1465263" y="3754438"/>
          <p14:tracePt t="22156" x="1476375" y="3779838"/>
          <p14:tracePt t="22164" x="1489075" y="3792538"/>
          <p14:tracePt t="22172" x="1501775" y="3816350"/>
          <p14:tracePt t="22181" x="1527175" y="3829050"/>
          <p14:tracePt t="22189" x="1539875" y="3841750"/>
          <p14:tracePt t="22196" x="1552575" y="3867150"/>
          <p14:tracePt t="22204" x="1565275" y="3879850"/>
          <p14:tracePt t="22213" x="1565275" y="3892550"/>
          <p14:tracePt t="22220" x="1577975" y="3905250"/>
          <p14:tracePt t="22229" x="1601788" y="3916363"/>
          <p14:tracePt t="22234" x="1601788" y="3929063"/>
          <p14:tracePt t="22242" x="1614488" y="3941763"/>
          <p14:tracePt t="22250" x="1627188" y="3941763"/>
          <p14:tracePt t="22258" x="1627188" y="3967163"/>
          <p14:tracePt t="22266" x="1639888" y="3967163"/>
          <p14:tracePt t="22274" x="1639888" y="3979863"/>
          <p14:tracePt t="22282" x="1652588" y="3979863"/>
          <p14:tracePt t="22290" x="1652588" y="3992563"/>
          <p14:tracePt t="22298" x="1665288" y="4005263"/>
          <p14:tracePt t="22306" x="1665288" y="4017963"/>
          <p14:tracePt t="22314" x="1665288" y="4029075"/>
          <p14:tracePt t="22322" x="1677988" y="4029075"/>
          <p14:tracePt t="22329" x="1677988" y="4054475"/>
          <p14:tracePt t="22336" x="1701800" y="4067175"/>
          <p14:tracePt t="22345" x="1701800" y="4079875"/>
          <p14:tracePt t="22352" x="1727200" y="4105275"/>
          <p14:tracePt t="22361" x="1739900" y="4117975"/>
          <p14:tracePt t="22368" x="1765300" y="4129088"/>
          <p14:tracePt t="22379" x="1778000" y="4141788"/>
          <p14:tracePt t="22384" x="1790700" y="4141788"/>
          <p14:tracePt t="22393" x="1814513" y="4167188"/>
          <p14:tracePt t="22400" x="1827213" y="4167188"/>
          <p14:tracePt t="22408" x="1852613" y="4179888"/>
          <p14:tracePt t="22416" x="1852613" y="4192588"/>
          <p14:tracePt t="22424" x="1865313" y="4192588"/>
          <p14:tracePt t="22432" x="1890713" y="4192588"/>
          <p14:tracePt t="22440" x="1903413" y="4217988"/>
          <p14:tracePt t="22448" x="1914525" y="4217988"/>
          <p14:tracePt t="22456" x="1939925" y="4230688"/>
          <p14:tracePt t="22464" x="1952625" y="4254500"/>
          <p14:tracePt t="22472" x="1978025" y="4254500"/>
          <p14:tracePt t="22480" x="2014538" y="4254500"/>
          <p14:tracePt t="22488" x="2052638" y="4279900"/>
          <p14:tracePt t="22496" x="2103438" y="4292600"/>
          <p14:tracePt t="22502" x="2178050" y="4292600"/>
          <p14:tracePt t="22510" x="2239963" y="4305300"/>
          <p14:tracePt t="22518" x="2303463" y="4318000"/>
          <p14:tracePt t="22527" x="2352675" y="4330700"/>
          <p14:tracePt t="22534" x="2428875" y="4330700"/>
          <p14:tracePt t="22542" x="2478088" y="4341813"/>
          <p14:tracePt t="22550" x="2554288" y="4354513"/>
          <p14:tracePt t="22558" x="2616200" y="4367213"/>
          <p14:tracePt t="22566" x="2667000" y="4379913"/>
          <p14:tracePt t="22574" x="2741613" y="4392613"/>
          <p14:tracePt t="22582" x="2790825" y="4405313"/>
          <p14:tracePt t="22590" x="2854325" y="4405313"/>
          <p14:tracePt t="22596" x="2916238" y="4405313"/>
          <p14:tracePt t="22604" x="2967038" y="4405313"/>
          <p14:tracePt t="22613" x="3003550" y="4392613"/>
          <p14:tracePt t="22620" x="3041650" y="4379913"/>
          <p14:tracePt t="22629" x="3103563" y="4367213"/>
          <p14:tracePt t="22638" x="3141663" y="4354513"/>
          <p14:tracePt t="22646" x="3216275" y="4330700"/>
          <p14:tracePt t="22652" x="3279775" y="4318000"/>
          <p14:tracePt t="22661" x="3354388" y="4305300"/>
          <p14:tracePt t="22668" x="3429000" y="4305300"/>
          <p14:tracePt t="22676" x="3492500" y="4292600"/>
          <p14:tracePt t="22684" x="3541713" y="4292600"/>
          <p14:tracePt t="22693" x="3605213" y="4279900"/>
          <p14:tracePt t="22700" x="3643313" y="4279900"/>
          <p14:tracePt t="22708" x="3692525" y="4279900"/>
          <p14:tracePt t="22718" x="3730625" y="4279900"/>
          <p14:tracePt t="22727" x="3767138" y="4279900"/>
          <p14:tracePt t="22734" x="3792538" y="4279900"/>
          <p14:tracePt t="22742" x="3817938" y="4279900"/>
          <p14:tracePt t="22750" x="3843338" y="4279900"/>
          <p14:tracePt t="22758" x="3867150" y="4279900"/>
          <p14:tracePt t="22766" x="3892550" y="4267200"/>
          <p14:tracePt t="22774" x="3905250" y="4254500"/>
          <p14:tracePt t="22782" x="3917950" y="4254500"/>
          <p14:tracePt t="22790" x="3943350" y="4254500"/>
          <p14:tracePt t="22798" x="3956050" y="4241800"/>
          <p14:tracePt t="22806" x="3968750" y="4230688"/>
          <p14:tracePt t="22814" x="3992563" y="4217988"/>
          <p14:tracePt t="22822" x="4005263" y="4217988"/>
          <p14:tracePt t="22830" x="4017963" y="4205288"/>
          <p14:tracePt t="22838" x="4043363" y="4192588"/>
          <p14:tracePt t="22846" x="4056063" y="4179888"/>
          <p14:tracePt t="22852" x="4081463" y="4167188"/>
          <p14:tracePt t="22861" x="4092575" y="4167188"/>
          <p14:tracePt t="22868" x="4105275" y="4154488"/>
          <p14:tracePt t="22881" x="4130675" y="4141788"/>
          <p14:tracePt t="22884" x="4143375" y="4141788"/>
          <p14:tracePt t="22892" x="4156075" y="4117975"/>
          <p14:tracePt t="22900" x="4181475" y="4117975"/>
          <p14:tracePt t="22908" x="4192588" y="4105275"/>
          <p14:tracePt t="22916" x="4205288" y="4105275"/>
          <p14:tracePt t="22924" x="4230688" y="4079875"/>
          <p14:tracePt t="22932" x="4243388" y="4079875"/>
          <p14:tracePt t="22940" x="4256088" y="4079875"/>
          <p14:tracePt t="22948" x="4268788" y="4067175"/>
          <p14:tracePt t="22964" x="4294188" y="4054475"/>
          <p14:tracePt t="22972" x="4305300" y="4041775"/>
          <p14:tracePt t="22981" x="4318000" y="4041775"/>
          <p14:tracePt t="22988" x="4343400" y="4029075"/>
          <p14:tracePt t="22996" x="4356100" y="4017963"/>
          <p14:tracePt t="23004" x="4381500" y="4005263"/>
          <p14:tracePt t="23011" x="4394200" y="4005263"/>
          <p14:tracePt t="23018" x="4394200" y="3992563"/>
          <p14:tracePt t="23026" x="4418013" y="3992563"/>
          <p14:tracePt t="23034" x="4430713" y="3979863"/>
          <p14:tracePt t="23042" x="4443413" y="3967163"/>
          <p14:tracePt t="23050" x="4456113" y="3967163"/>
          <p14:tracePt t="23058" x="4468813" y="3954463"/>
          <p14:tracePt t="23086" x="4468813" y="3941763"/>
          <p14:tracePt t="23103" x="4468813" y="3929063"/>
          <p14:tracePt t="23138" x="4468813" y="3916363"/>
          <p14:tracePt t="23156" x="4468813" y="3905250"/>
          <p14:tracePt t="23177" x="4468813" y="3892550"/>
          <p14:tracePt t="23184" x="4456113" y="3879850"/>
          <p14:tracePt t="23200" x="4456113" y="3867150"/>
          <p14:tracePt t="23208" x="4443413" y="3867150"/>
          <p14:tracePt t="23216" x="4443413" y="3854450"/>
          <p14:tracePt t="23224" x="4430713" y="3841750"/>
          <p14:tracePt t="23232" x="4418013" y="3829050"/>
          <p14:tracePt t="23240" x="4418013" y="3816350"/>
          <p14:tracePt t="23248" x="4406900" y="3803650"/>
          <p14:tracePt t="23256" x="4394200" y="3792538"/>
          <p14:tracePt t="23264" x="4381500" y="3792538"/>
          <p14:tracePt t="23270" x="4381500" y="3779838"/>
          <p14:tracePt t="23280" x="4368800" y="3767138"/>
          <p14:tracePt t="23286" x="4356100" y="3754438"/>
          <p14:tracePt t="23296" x="4343400" y="3741738"/>
          <p14:tracePt t="23311" x="4318000" y="3729038"/>
          <p14:tracePt t="23330" x="4305300" y="3716338"/>
          <p14:tracePt t="23346" x="4294188" y="3703638"/>
          <p14:tracePt t="23354" x="4281488" y="3692525"/>
          <p14:tracePt t="23363" x="4256088" y="3679825"/>
          <p14:tracePt t="23370" x="4256088" y="3667125"/>
          <p14:tracePt t="23376" x="4230688" y="3654425"/>
          <p14:tracePt t="23384" x="4217988" y="3654425"/>
          <p14:tracePt t="23392" x="4205288" y="3641725"/>
          <p14:tracePt t="23400" x="4205288" y="3629025"/>
          <p14:tracePt t="23408" x="4181475" y="3616325"/>
          <p14:tracePt t="23424" x="4156075" y="3590925"/>
          <p14:tracePt t="23432" x="4143375" y="3590925"/>
          <p14:tracePt t="23440" x="4130675" y="3579813"/>
          <p14:tracePt t="23448" x="4105275" y="3567113"/>
          <p14:tracePt t="23456" x="4092575" y="3554413"/>
          <p14:tracePt t="23464" x="4068763" y="3541713"/>
          <p14:tracePt t="23472" x="4056063" y="3529013"/>
          <p14:tracePt t="23480" x="4043363" y="3503613"/>
          <p14:tracePt t="23486" x="4017963" y="3503613"/>
          <p14:tracePt t="23497" x="4005263" y="3490913"/>
          <p14:tracePt t="23502" x="3979863" y="3479800"/>
          <p14:tracePt t="23511" x="3968750" y="3454400"/>
          <p14:tracePt t="23518" x="3956050" y="3441700"/>
          <p14:tracePt t="23526" x="3930650" y="3429000"/>
          <p14:tracePt t="23534" x="3905250" y="3416300"/>
          <p14:tracePt t="23542" x="3879850" y="3390900"/>
          <p14:tracePt t="23550" x="3856038" y="3378200"/>
          <p14:tracePt t="23559" x="3805238" y="3367088"/>
          <p14:tracePt t="23566" x="3756025" y="3354388"/>
          <p14:tracePt t="23574" x="3705225" y="3341688"/>
          <p14:tracePt t="23579" x="3643313" y="3328988"/>
          <p14:tracePt t="23588" x="3592513" y="3316288"/>
          <p14:tracePt t="23596" x="3530600" y="3316288"/>
          <p14:tracePt t="23604" x="3454400" y="3290888"/>
          <p14:tracePt t="23613" x="3379788" y="3290888"/>
          <p14:tracePt t="23620" x="3317875" y="3278188"/>
          <p14:tracePt t="23629" x="3241675" y="3267075"/>
          <p14:tracePt t="23636" x="3179763" y="3267075"/>
          <p14:tracePt t="23646" x="3092450" y="3267075"/>
          <p14:tracePt t="23652" x="3016250" y="3267075"/>
          <p14:tracePt t="23661" x="2954338" y="3267075"/>
          <p14:tracePt t="23668" x="2890838" y="3267075"/>
          <p14:tracePt t="23677" x="2828925" y="3267075"/>
          <p14:tracePt t="23684" x="2803525" y="3267075"/>
          <p14:tracePt t="23690" x="2767013" y="3267075"/>
          <p14:tracePt t="23698" x="2741613" y="3267075"/>
          <p14:tracePt t="23706" x="2703513" y="3267075"/>
          <p14:tracePt t="23714" x="2678113" y="3267075"/>
          <p14:tracePt t="23722" x="2667000" y="3267075"/>
          <p14:tracePt t="23730" x="2641600" y="3267075"/>
          <p14:tracePt t="23738" x="2616200" y="3267075"/>
          <p14:tracePt t="23746" x="2578100" y="3267075"/>
          <p14:tracePt t="23754" x="2554288" y="3267075"/>
          <p14:tracePt t="23763" x="2503488" y="3267075"/>
          <p14:tracePt t="23770" x="2452688" y="3278188"/>
          <p14:tracePt t="23780" x="2403475" y="3278188"/>
          <p14:tracePt t="23784" x="2328863" y="3290888"/>
          <p14:tracePt t="23793" x="2252663" y="3303588"/>
          <p14:tracePt t="23800" x="2190750" y="3316288"/>
          <p14:tracePt t="23808" x="2116138" y="3328988"/>
          <p14:tracePt t="23816" x="2052638" y="3341688"/>
          <p14:tracePt t="23824" x="1978025" y="3367088"/>
          <p14:tracePt t="23832" x="1914525" y="3378200"/>
          <p14:tracePt t="23840" x="1865313" y="3403600"/>
          <p14:tracePt t="23848" x="1839913" y="3403600"/>
          <p14:tracePt t="23856" x="1801813" y="3416300"/>
          <p14:tracePt t="23864" x="1778000" y="3429000"/>
          <p14:tracePt t="23872" x="1765300" y="3441700"/>
          <p14:tracePt t="23880" x="1752600" y="3441700"/>
          <p14:tracePt t="23888" x="1727200" y="3454400"/>
          <p14:tracePt t="23896" x="1714500" y="3454400"/>
          <p14:tracePt t="23902" x="1701800" y="3467100"/>
          <p14:tracePt t="23911" x="1677988" y="3467100"/>
          <p14:tracePt t="23918" x="1677988" y="3479800"/>
          <p14:tracePt t="23927" x="1665288" y="3479800"/>
          <p14:tracePt t="23934" x="1652588" y="3490913"/>
          <p14:tracePt t="23942" x="1627188" y="3490913"/>
          <p14:tracePt t="23950" x="1627188" y="3503613"/>
          <p14:tracePt t="23958" x="1614488" y="3503613"/>
          <p14:tracePt t="23966" x="1601788" y="3503613"/>
          <p14:tracePt t="23982" x="1589088" y="3516313"/>
          <p14:tracePt t="23996" x="1577975" y="3529013"/>
          <p14:tracePt t="24004" x="1565275" y="3529013"/>
          <p14:tracePt t="24024" x="1552575" y="3541713"/>
          <p14:tracePt t="24040" x="1539875" y="3541713"/>
          <p14:tracePt t="24048" x="1527175" y="3567113"/>
          <p14:tracePt t="24064" x="1527175" y="3579813"/>
          <p14:tracePt t="24082" x="1527175" y="3590925"/>
          <p14:tracePt t="24088" x="1514475" y="3590925"/>
          <p14:tracePt t="24096" x="1514475" y="3603625"/>
          <p14:tracePt t="24102" x="1514475" y="3616325"/>
          <p14:tracePt t="24111" x="1514475" y="3629025"/>
          <p14:tracePt t="24118" x="1514475" y="3641725"/>
          <p14:tracePt t="24127" x="1514475" y="3654425"/>
          <p14:tracePt t="24134" x="1514475" y="3667125"/>
          <p14:tracePt t="24142" x="1527175" y="3679825"/>
          <p14:tracePt t="24150" x="1527175" y="3692525"/>
          <p14:tracePt t="24158" x="1539875" y="3716338"/>
          <p14:tracePt t="24166" x="1552575" y="3729038"/>
          <p14:tracePt t="24174" x="1565275" y="3754438"/>
          <p14:tracePt t="24182" x="1577975" y="3767138"/>
          <p14:tracePt t="24190" x="1589088" y="3779838"/>
          <p14:tracePt t="24198" x="1601788" y="3792538"/>
          <p14:tracePt t="24206" x="1614488" y="3803650"/>
          <p14:tracePt t="24212" x="1627188" y="3829050"/>
          <p14:tracePt t="24220" x="1639888" y="3829050"/>
          <p14:tracePt t="24229" x="1639888" y="3841750"/>
          <p14:tracePt t="24236" x="1652588" y="3854450"/>
          <p14:tracePt t="24247" x="1652588" y="3867150"/>
          <p14:tracePt t="24252" x="1665288" y="3879850"/>
          <p14:tracePt t="24261" x="1677988" y="3892550"/>
          <p14:tracePt t="24268" x="1701800" y="3905250"/>
          <p14:tracePt t="24277" x="1714500" y="3916363"/>
          <p14:tracePt t="24284" x="1739900" y="3929063"/>
          <p14:tracePt t="24292" x="1739900" y="3941763"/>
          <p14:tracePt t="24300" x="1752600" y="3954463"/>
          <p14:tracePt t="24320" x="1765300" y="3967163"/>
          <p14:tracePt t="24329" x="1765300" y="3979863"/>
          <p14:tracePt t="24340" x="1778000" y="3979863"/>
          <p14:tracePt t="24362" x="1790700" y="3992563"/>
          <p14:tracePt t="24383" x="1801813" y="4005263"/>
          <p14:tracePt t="24769" x="1801813" y="4017963"/>
          <p14:tracePt t="24779" x="1814513" y="4029075"/>
          <p14:tracePt t="24784" x="1827213" y="4029075"/>
          <p14:tracePt t="24798" x="1827213" y="4041775"/>
          <p14:tracePt t="24806" x="1839913" y="4041775"/>
          <p14:tracePt t="24814" x="1839913" y="4054475"/>
          <p14:tracePt t="24822" x="1852613" y="4054475"/>
          <p14:tracePt t="24838" x="1865313" y="4054475"/>
          <p14:tracePt t="24846" x="1878013" y="4067175"/>
          <p14:tracePt t="24854" x="1878013" y="4079875"/>
          <p14:tracePt t="24862" x="1890713" y="4079875"/>
          <p14:tracePt t="24881" x="1903413" y="4092575"/>
          <p14:tracePt t="24884" x="1914525" y="4092575"/>
          <p14:tracePt t="24892" x="1927225" y="4105275"/>
          <p14:tracePt t="24900" x="1952625" y="4117975"/>
          <p14:tracePt t="24908" x="1978025" y="4117975"/>
          <p14:tracePt t="24916" x="1990725" y="4117975"/>
          <p14:tracePt t="24924" x="2014538" y="4129088"/>
          <p14:tracePt t="24932" x="2027238" y="4141788"/>
          <p14:tracePt t="24940" x="2052638" y="4141788"/>
          <p14:tracePt t="24948" x="2065338" y="4141788"/>
          <p14:tracePt t="24956" x="2090738" y="4141788"/>
          <p14:tracePt t="24964" x="2103438" y="4141788"/>
          <p14:tracePt t="24972" x="2116138" y="4154488"/>
          <p14:tracePt t="24980" x="2139950" y="4154488"/>
          <p14:tracePt t="24988" x="2165350" y="4154488"/>
          <p14:tracePt t="24996" x="2190750" y="4167188"/>
          <p14:tracePt t="25002" x="2216150" y="4167188"/>
          <p14:tracePt t="25012" x="2239963" y="4179888"/>
          <p14:tracePt t="25018" x="2278063" y="4179888"/>
          <p14:tracePt t="25027" x="2316163" y="4179888"/>
          <p14:tracePt t="25034" x="2352675" y="4192588"/>
          <p14:tracePt t="25043" x="2428875" y="4192588"/>
          <p14:tracePt t="25050" x="2490788" y="4192588"/>
          <p14:tracePt t="25058" x="2541588" y="4192588"/>
          <p14:tracePt t="25066" x="2590800" y="4192588"/>
          <p14:tracePt t="25074" x="2654300" y="4192588"/>
          <p14:tracePt t="25082" x="2703513" y="4192588"/>
          <p14:tracePt t="25090" x="2754313" y="4192588"/>
          <p14:tracePt t="25098" x="2790825" y="4192588"/>
          <p14:tracePt t="25104" x="2828925" y="4192588"/>
          <p14:tracePt t="25113" x="2879725" y="4192588"/>
          <p14:tracePt t="25120" x="2916238" y="4192588"/>
          <p14:tracePt t="25129" x="2992438" y="4217988"/>
          <p14:tracePt t="25136" x="3028950" y="4241800"/>
          <p14:tracePt t="25146" x="3103563" y="4267200"/>
          <p14:tracePt t="25152" x="3141663" y="4267200"/>
          <p14:tracePt t="25161" x="3192463" y="4279900"/>
          <p14:tracePt t="25168" x="3241675" y="4305300"/>
          <p14:tracePt t="25177" x="3254375" y="4318000"/>
          <p14:tracePt t="25184" x="3292475" y="4318000"/>
          <p14:tracePt t="25192" x="3328988" y="4318000"/>
          <p14:tracePt t="25198" x="3367088" y="4330700"/>
          <p14:tracePt t="25206" x="3417888" y="4330700"/>
          <p14:tracePt t="25214" x="3454400" y="4341813"/>
          <p14:tracePt t="25222" x="3505200" y="4341813"/>
          <p14:tracePt t="25230" x="3541713" y="4341813"/>
          <p14:tracePt t="25238" x="3592513" y="4341813"/>
          <p14:tracePt t="25247" x="3630613" y="4341813"/>
          <p14:tracePt t="25254" x="3679825" y="4341813"/>
          <p14:tracePt t="25263" x="3743325" y="4341813"/>
          <p14:tracePt t="25270" x="3779838" y="4341813"/>
          <p14:tracePt t="25279" x="3817938" y="4341813"/>
          <p14:tracePt t="25286" x="3867150" y="4341813"/>
          <p14:tracePt t="25296" x="3905250" y="4341813"/>
          <p14:tracePt t="25302" x="3930650" y="4354513"/>
          <p14:tracePt t="25308" x="3956050" y="4354513"/>
          <p14:tracePt t="25316" x="3979863" y="4354513"/>
          <p14:tracePt t="25324" x="4005263" y="4354513"/>
          <p14:tracePt t="25332" x="4017963" y="4354513"/>
          <p14:tracePt t="25340" x="4030663" y="4354513"/>
          <p14:tracePt t="25348" x="4043363" y="4354513"/>
          <p14:tracePt t="25356" x="4068763" y="4367213"/>
          <p14:tracePt t="25364" x="4081463" y="4367213"/>
          <p14:tracePt t="25372" x="4092575" y="4367213"/>
          <p14:tracePt t="25380" x="4117975" y="4367213"/>
          <p14:tracePt t="25388" x="4156075" y="4367213"/>
          <p14:tracePt t="25396" x="4168775" y="4379913"/>
          <p14:tracePt t="25404" x="4181475" y="4379913"/>
          <p14:tracePt t="25413" x="4192588" y="4379913"/>
          <p14:tracePt t="25418" x="4230688" y="4379913"/>
          <p14:tracePt t="25427" x="4243388" y="4379913"/>
          <p14:tracePt t="25434" x="4256088" y="4379913"/>
          <p14:tracePt t="25443" x="4268788" y="4379913"/>
          <p14:tracePt t="25450" x="4294188" y="4379913"/>
          <p14:tracePt t="25466" x="4305300" y="4379913"/>
          <p14:tracePt t="25482" x="4318000" y="4379913"/>
          <p14:tracePt t="25490" x="4330700" y="4379913"/>
          <p14:tracePt t="25511" x="4343400" y="4379913"/>
          <p14:tracePt t="25528" x="4356100" y="4379913"/>
          <p14:tracePt t="25545" x="4368800" y="4379913"/>
          <p14:tracePt t="25552" x="4381500" y="4379913"/>
          <p14:tracePt t="25561" x="4394200" y="4379913"/>
          <p14:tracePt t="25577" x="4418013" y="4379913"/>
          <p14:tracePt t="25593" x="4430713" y="4367213"/>
          <p14:tracePt t="25600" x="4443413" y="4367213"/>
          <p14:tracePt t="25608" x="4456113" y="4367213"/>
          <p14:tracePt t="25622" x="4468813" y="4367213"/>
          <p14:tracePt t="25630" x="4481513" y="4367213"/>
          <p14:tracePt t="25646" x="4506913" y="4367213"/>
          <p14:tracePt t="25654" x="4518025" y="4367213"/>
          <p14:tracePt t="25663" x="4530725" y="4367213"/>
          <p14:tracePt t="25670" x="4543425" y="4354513"/>
          <p14:tracePt t="25679" x="4556125" y="4354513"/>
          <p14:tracePt t="25686" x="4568825" y="4341813"/>
          <p14:tracePt t="25696" x="4594225" y="4341813"/>
          <p14:tracePt t="25702" x="4606925" y="4341813"/>
          <p14:tracePt t="25711" x="4619625" y="4341813"/>
          <p14:tracePt t="25718" x="4630738" y="4341813"/>
          <p14:tracePt t="25727" x="4643438" y="4341813"/>
          <p14:tracePt t="25732" x="4656138" y="4341813"/>
          <p14:tracePt t="25740" x="4681538" y="4341813"/>
          <p14:tracePt t="25748" x="4694238" y="4341813"/>
          <p14:tracePt t="25756" x="4706938" y="4341813"/>
          <p14:tracePt t="25764" x="4719638" y="4341813"/>
          <p14:tracePt t="25777" x="4732338" y="4341813"/>
          <p14:tracePt t="25788" x="4743450" y="4341813"/>
          <p14:tracePt t="25808" x="4756150" y="4341813"/>
          <p14:tracePt t="25894" x="4768850" y="4341813"/>
          <p14:tracePt t="26400" x="4768850" y="4318000"/>
          <p14:tracePt t="26408" x="4781550" y="4305300"/>
          <p14:tracePt t="26416" x="4781550" y="4279900"/>
          <p14:tracePt t="26424" x="4794250" y="4267200"/>
          <p14:tracePt t="26432" x="4806950" y="4254500"/>
          <p14:tracePt t="26440" x="4806950" y="4230688"/>
          <p14:tracePt t="26448" x="4806950" y="4217988"/>
          <p14:tracePt t="26456" x="4819650" y="4205288"/>
          <p14:tracePt t="26464" x="4819650" y="4192588"/>
          <p14:tracePt t="26486" x="4819650" y="4179888"/>
          <p14:tracePt t="26495" x="4832350" y="4179888"/>
          <p14:tracePt t="26502" x="4832350" y="4167188"/>
          <p14:tracePt t="26530" x="4832350" y="4154488"/>
          <p14:tracePt t="26546" x="4832350" y="4141788"/>
          <p14:tracePt t="26554" x="4832350" y="4129088"/>
          <p14:tracePt t="26563" x="4832350" y="4117975"/>
          <p14:tracePt t="26580" x="4832350" y="4105275"/>
          <p14:tracePt t="26586" x="4832350" y="4092575"/>
          <p14:tracePt t="26595" x="4832350" y="4079875"/>
          <p14:tracePt t="26610" x="4832350" y="4067175"/>
          <p14:tracePt t="26618" x="4819650" y="4067175"/>
          <p14:tracePt t="26630" x="4819650" y="4054475"/>
          <p14:tracePt t="26654" x="4806950" y="4054475"/>
          <p14:tracePt t="26674" x="4806950" y="4041775"/>
          <p14:tracePt t="26819" x="4794250" y="4029075"/>
          <p14:tracePt t="26883" x="4781550" y="4029075"/>
          <p14:tracePt t="26907" x="4768850" y="4029075"/>
          <p14:tracePt t="26973" x="4756150" y="4029075"/>
          <p14:tracePt t="27068" x="4756150" y="4017963"/>
          <p14:tracePt t="27239" x="4743450" y="4017963"/>
          <p14:tracePt t="27247" x="4732338" y="3992563"/>
          <p14:tracePt t="27262" x="4719638" y="3992563"/>
          <p14:tracePt t="27270" x="4719638" y="3979863"/>
          <p14:tracePt t="27279" x="4706938" y="3979863"/>
          <p14:tracePt t="27286" x="4694238" y="3979863"/>
          <p14:tracePt t="27296" x="4694238" y="3967163"/>
          <p14:tracePt t="27311" x="4681538" y="3967163"/>
          <p14:tracePt t="27318" x="4681538" y="3954463"/>
          <p14:tracePt t="27327" x="4681538" y="3941763"/>
          <p14:tracePt t="27350" x="4681538" y="3929063"/>
          <p14:tracePt t="27366" x="4681538" y="3916363"/>
          <p14:tracePt t="27374" x="4681538" y="3892550"/>
          <p14:tracePt t="27382" x="4681538" y="3879850"/>
          <p14:tracePt t="27390" x="4681538" y="3867150"/>
          <p14:tracePt t="27398" x="4681538" y="3841750"/>
          <p14:tracePt t="27406" x="4681538" y="3829050"/>
          <p14:tracePt t="27414" x="4681538" y="3816350"/>
          <p14:tracePt t="27422" x="4681538" y="3803650"/>
          <p14:tracePt t="27430" x="4681538" y="3779838"/>
          <p14:tracePt t="27438" x="4681538" y="3767138"/>
          <p14:tracePt t="27446" x="4694238" y="3741738"/>
          <p14:tracePt t="27454" x="4694238" y="3729038"/>
          <p14:tracePt t="27463" x="4706938" y="3703638"/>
          <p14:tracePt t="27470" x="4719638" y="3679825"/>
          <p14:tracePt t="27479" x="4743450" y="3641725"/>
          <p14:tracePt t="27486" x="4756150" y="3603625"/>
          <p14:tracePt t="27496" x="4781550" y="3554413"/>
          <p14:tracePt t="27502" x="4794250" y="3516313"/>
          <p14:tracePt t="27512" x="4819650" y="3441700"/>
          <p14:tracePt t="27518" x="4843463" y="3367088"/>
          <p14:tracePt t="27527" x="4868863" y="3316288"/>
          <p14:tracePt t="27534" x="4894263" y="3254375"/>
          <p14:tracePt t="27543" x="4919663" y="3203575"/>
          <p14:tracePt t="27548" x="4919663" y="3178175"/>
          <p14:tracePt t="27558" x="4932363" y="3154363"/>
          <p14:tracePt t="27566" x="4956175" y="3128963"/>
          <p14:tracePt t="27574" x="4956175" y="3116263"/>
          <p14:tracePt t="27582" x="4981575" y="3090863"/>
          <p14:tracePt t="27598" x="4994275" y="3065463"/>
          <p14:tracePt t="27604" x="5006975" y="3065463"/>
          <p14:tracePt t="27613" x="5006975" y="3054350"/>
          <p14:tracePt t="27630" x="5006975" y="3041650"/>
          <p14:tracePt t="27636" x="5019675" y="3041650"/>
          <p14:tracePt t="27648" x="5019675" y="3028950"/>
          <p14:tracePt t="28236" x="5006975" y="3054350"/>
          <p14:tracePt t="28243" x="4994275" y="3116263"/>
          <p14:tracePt t="28250" x="4956175" y="3178175"/>
          <p14:tracePt t="28258" x="4906963" y="3254375"/>
          <p14:tracePt t="28264" x="4868863" y="3328988"/>
          <p14:tracePt t="28272" x="4832350" y="3416300"/>
          <p14:tracePt t="28279" x="4806950" y="3479800"/>
          <p14:tracePt t="28288" x="4781550" y="3529013"/>
          <p14:tracePt t="28296" x="4768850" y="3567113"/>
          <p14:tracePt t="28304" x="4756150" y="3590925"/>
          <p14:tracePt t="28312" x="4743450" y="3616325"/>
          <p14:tracePt t="28320" x="4743450" y="3641725"/>
          <p14:tracePt t="28330" x="4743450" y="3667125"/>
          <p14:tracePt t="28336" x="4743450" y="3692525"/>
          <p14:tracePt t="28346" x="4743450" y="3716338"/>
          <p14:tracePt t="28352" x="4756150" y="3754438"/>
          <p14:tracePt t="28361" x="4756150" y="3779838"/>
          <p14:tracePt t="28368" x="4781550" y="3803650"/>
          <p14:tracePt t="28374" x="4794250" y="3829050"/>
          <p14:tracePt t="28382" x="4819650" y="3854450"/>
          <p14:tracePt t="28390" x="4832350" y="3867150"/>
          <p14:tracePt t="28398" x="4843463" y="3892550"/>
          <p14:tracePt t="28406" x="4856163" y="3916363"/>
          <p14:tracePt t="28414" x="4868863" y="3941763"/>
          <p14:tracePt t="28422" x="4894263" y="3979863"/>
          <p14:tracePt t="28430" x="4906963" y="4017963"/>
          <p14:tracePt t="28438" x="4932363" y="4079875"/>
          <p14:tracePt t="28446" x="4968875" y="4154488"/>
          <p14:tracePt t="28454" x="5006975" y="4217988"/>
          <p14:tracePt t="28463" x="5057775" y="4267200"/>
          <p14:tracePt t="28470" x="5106988" y="4341813"/>
          <p14:tracePt t="28476" x="5145088" y="4418013"/>
          <p14:tracePt t="28484" x="5170488" y="4479925"/>
          <p14:tracePt t="28492" x="5181600" y="4518025"/>
          <p14:tracePt t="28500" x="5207000" y="4554538"/>
          <p14:tracePt t="28508" x="5219700" y="4592638"/>
          <p14:tracePt t="28516" x="5219700" y="4630738"/>
          <p14:tracePt t="28524" x="5219700" y="4679950"/>
          <p14:tracePt t="28532" x="5219700" y="4743450"/>
          <p14:tracePt t="28540" x="5219700" y="4792663"/>
          <p14:tracePt t="28548" x="5219700" y="4830763"/>
          <p14:tracePt t="28556" x="5232400" y="4856163"/>
          <p14:tracePt t="28564" x="5232400" y="4868863"/>
          <p14:tracePt t="28572" x="5232400" y="4879975"/>
          <p14:tracePt t="33291" x="5245100" y="4879975"/>
          <p14:tracePt t="33311" x="5270500" y="4868863"/>
          <p14:tracePt t="33318" x="5281613" y="4868863"/>
          <p14:tracePt t="33327" x="5294313" y="4868863"/>
          <p14:tracePt t="33334" x="5319713" y="4856163"/>
          <p14:tracePt t="33342" x="5332413" y="4856163"/>
          <p14:tracePt t="33350" x="5332413" y="4843463"/>
          <p14:tracePt t="33358" x="5345113" y="4843463"/>
          <p14:tracePt t="33366" x="5357813" y="4843463"/>
          <p14:tracePt t="33432" x="5370513" y="4843463"/>
          <p14:tracePt t="33456" x="5383213" y="4843463"/>
          <p14:tracePt t="33480" x="5394325" y="4843463"/>
          <p14:tracePt t="33488" x="5407025" y="4843463"/>
          <p14:tracePt t="33504" x="5419725" y="4843463"/>
          <p14:tracePt t="33520" x="5432425" y="4843463"/>
          <p14:tracePt t="33616" x="5445125" y="4830763"/>
          <p14:tracePt t="33634" x="5457825" y="4818063"/>
          <p14:tracePt t="33643" x="5470525" y="4818063"/>
          <p14:tracePt t="34895" x="5470525" y="4805363"/>
          <p14:tracePt t="34906" x="5470525" y="4792663"/>
          <p14:tracePt t="34922" x="5457825" y="4792663"/>
          <p14:tracePt t="34942" x="5457825" y="4779963"/>
          <p14:tracePt t="34978" x="5457825" y="4768850"/>
          <p14:tracePt t="35006" x="5445125" y="4768850"/>
          <p14:tracePt t="35187" x="5432425" y="4768850"/>
          <p14:tracePt t="35281" x="5419725" y="4768850"/>
          <p14:tracePt t="37989" x="5407025" y="4768850"/>
          <p14:tracePt t="38013" x="5394325" y="4768850"/>
          <p14:tracePt t="38040" x="5383213" y="4768850"/>
          <p14:tracePt t="44464" x="5370513" y="4768850"/>
          <p14:tracePt t="44480" x="5357813" y="4768850"/>
          <p14:tracePt t="44487" x="5345113" y="4768850"/>
          <p14:tracePt t="44522" x="5332413" y="4768850"/>
          <p14:tracePt t="44723" x="5319713" y="4768850"/>
          <p14:tracePt t="44739" x="5307013" y="4768850"/>
          <p14:tracePt t="44746" x="5294313" y="4768850"/>
          <p14:tracePt t="44754" x="5281613" y="4756150"/>
          <p14:tracePt t="44772" x="5270500" y="4756150"/>
          <p14:tracePt t="44780" x="5257800" y="4756150"/>
          <p14:tracePt t="44808" x="5245100" y="4756150"/>
          <p14:tracePt t="44824" x="5232400" y="4756150"/>
          <p14:tracePt t="44845" x="5219700" y="4756150"/>
          <p14:tracePt t="44852" x="5219700" y="4768850"/>
          <p14:tracePt t="44862" x="5207000" y="4768850"/>
          <p14:tracePt t="45069" x="5219700" y="4779963"/>
          <p14:tracePt t="45078" x="5270500" y="4805363"/>
          <p14:tracePt t="45085" x="5332413" y="4830763"/>
          <p14:tracePt t="45091" x="5407025" y="4856163"/>
          <p14:tracePt t="45098" x="5495925" y="4879975"/>
          <p14:tracePt t="45106" x="5595938" y="4905375"/>
          <p14:tracePt t="45114" x="5708650" y="4918075"/>
          <p14:tracePt t="45122" x="5808663" y="4943475"/>
          <p14:tracePt t="45130" x="5921375" y="4956175"/>
          <p14:tracePt t="45138" x="6045200" y="4968875"/>
          <p14:tracePt t="45146" x="6170613" y="4968875"/>
          <p14:tracePt t="45154" x="6321425" y="4968875"/>
          <p14:tracePt t="45162" x="6496050" y="4981575"/>
          <p14:tracePt t="45170" x="6659563" y="4992688"/>
          <p14:tracePt t="45178" x="6821488" y="5030788"/>
          <p14:tracePt t="45186" x="6997700" y="5043488"/>
          <p14:tracePt t="45192" x="7159625" y="5043488"/>
          <p14:tracePt t="45200" x="7323138" y="5056188"/>
          <p14:tracePt t="45208" x="7485063" y="5056188"/>
          <p14:tracePt t="45216" x="7673975" y="5056188"/>
          <p14:tracePt t="45224" x="7835900" y="5056188"/>
          <p14:tracePt t="45232" x="8023225" y="5068888"/>
          <p14:tracePt t="45240" x="8235950" y="5092700"/>
          <p14:tracePt t="45248" x="8486775" y="5130800"/>
          <p14:tracePt t="45256" x="8661400" y="5143500"/>
          <p14:tracePt t="45264" x="8824913" y="5156200"/>
          <p14:tracePt t="45272" x="8999538" y="5168900"/>
          <p14:tracePt t="45280" x="9175750" y="5168900"/>
          <p14:tracePt t="45288" x="9350375" y="5168900"/>
          <p14:tracePt t="45295" x="9537700" y="5168900"/>
          <p14:tracePt t="45302" x="9701213" y="5168900"/>
          <p14:tracePt t="45312" x="9863138" y="5168900"/>
          <p14:tracePt t="45318" x="10026650" y="5168900"/>
          <p14:tracePt t="45326" x="10201275" y="5156200"/>
          <p14:tracePt t="45334" x="10364788" y="5143500"/>
          <p14:tracePt t="45343" x="10539413" y="5118100"/>
          <p14:tracePt t="45350" x="10726738" y="5092700"/>
          <p14:tracePt t="45358" x="10890250" y="5056188"/>
          <p14:tracePt t="45366" x="11052175" y="5030788"/>
          <p14:tracePt t="45374" x="11228388" y="5005388"/>
          <p14:tracePt t="45382" x="11390313" y="4981575"/>
          <p14:tracePt t="45390" x="11566525" y="4943475"/>
          <p14:tracePt t="45398" x="11728450" y="4918075"/>
          <p14:tracePt t="45404" x="11879263" y="4879975"/>
          <p14:tracePt t="45412" x="12028488" y="4856163"/>
          <p14:tracePt t="45420" x="12179300" y="4818063"/>
        </p14:tracePtLst>
      </p14:laserTraceLst>
    </p:ext>
  </p:extLs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655FAF2-F3F8-4F94-8535-6DD0DF94A720}"/>
              </a:ext>
            </a:extLst>
          </p:cNvPr>
          <p:cNvSpPr>
            <a:spLocks noGrp="1"/>
          </p:cNvSpPr>
          <p:nvPr>
            <p:ph type="title"/>
          </p:nvPr>
        </p:nvSpPr>
        <p:spPr>
          <a:xfrm>
            <a:off x="2209800" y="918936"/>
            <a:ext cx="10515600" cy="709614"/>
          </a:xfrm>
        </p:spPr>
        <p:txBody>
          <a:bodyPr/>
          <a:lstStyle/>
          <a:p>
            <a:r>
              <a:rPr lang="en-US" dirty="0"/>
              <a:t>OMENTUM (GRAHAM) PATCH</a:t>
            </a:r>
          </a:p>
        </p:txBody>
      </p:sp>
      <p:pic>
        <p:nvPicPr>
          <p:cNvPr id="6" name="Omentum patch">
            <a:hlinkClick r:id="" action="ppaction://media"/>
            <a:extLst>
              <a:ext uri="{FF2B5EF4-FFF2-40B4-BE49-F238E27FC236}">
                <a16:creationId xmlns:a16="http://schemas.microsoft.com/office/drawing/2014/main" id="{60758D37-1A4D-4C06-B3C4-9A11B6550E58}"/>
              </a:ext>
            </a:extLst>
          </p:cNvPr>
          <p:cNvPicPr>
            <a:picLocks noGrp="1" noChangeAspect="1"/>
          </p:cNvPicPr>
          <p:nvPr>
            <p:ph idx="1"/>
            <a:videoFile r:link="rId3"/>
            <p:extLst>
              <p:ext uri="{DAA4B4D4-6D71-4841-9C94-3DE7FCFB9230}">
                <p14:media xmlns:p14="http://schemas.microsoft.com/office/powerpoint/2010/main" r:embed="rId2"/>
              </p:ext>
            </p:extLst>
          </p:nvPr>
        </p:nvPicPr>
        <p:blipFill>
          <a:blip r:embed="rId7"/>
          <a:stretch>
            <a:fillRect/>
          </a:stretch>
        </p:blipFill>
        <p:spPr>
          <a:xfrm>
            <a:off x="1828800" y="1580376"/>
            <a:ext cx="8564880" cy="4825558"/>
          </a:xfrm>
        </p:spPr>
      </p:pic>
      <p:sp>
        <p:nvSpPr>
          <p:cNvPr id="4" name="Chỗ dành sẵn cho Ngày tháng 3">
            <a:extLst>
              <a:ext uri="{FF2B5EF4-FFF2-40B4-BE49-F238E27FC236}">
                <a16:creationId xmlns:a16="http://schemas.microsoft.com/office/drawing/2014/main" id="{C06BA292-8621-4835-B874-373FE1C28D4A}"/>
              </a:ext>
            </a:extLst>
          </p:cNvPr>
          <p:cNvSpPr>
            <a:spLocks noGrp="1"/>
          </p:cNvSpPr>
          <p:nvPr>
            <p:ph type="dt" sz="half" idx="10"/>
          </p:nvPr>
        </p:nvSpPr>
        <p:spPr/>
        <p:txBody>
          <a:bodyPr/>
          <a:lstStyle/>
          <a:p>
            <a:r>
              <a:rPr lang="en-US"/>
              <a:t>8/2020</a:t>
            </a:r>
          </a:p>
        </p:txBody>
      </p:sp>
      <p:sp>
        <p:nvSpPr>
          <p:cNvPr id="5" name="Chỗ dành sẵn cho Văn bản 4">
            <a:extLst>
              <a:ext uri="{FF2B5EF4-FFF2-40B4-BE49-F238E27FC236}">
                <a16:creationId xmlns:a16="http://schemas.microsoft.com/office/drawing/2014/main" id="{D59A3CF7-135F-49D6-9DB6-C56E352F76A9}"/>
              </a:ext>
            </a:extLst>
          </p:cNvPr>
          <p:cNvSpPr>
            <a:spLocks noGrp="1"/>
          </p:cNvSpPr>
          <p:nvPr>
            <p:ph type="body" sz="quarter" idx="13"/>
          </p:nvPr>
        </p:nvSpPr>
        <p:spPr/>
        <p:txBody>
          <a:bodyPr/>
          <a:lstStyle/>
          <a:p>
            <a:r>
              <a:rPr lang="en-US" dirty="0"/>
              <a:t>PTNS KHÂU THỦNG Ổ LOÉT TIỀN MÔN VỊ</a:t>
            </a:r>
          </a:p>
        </p:txBody>
      </p:sp>
      <p:pic>
        <p:nvPicPr>
          <p:cNvPr id="3" name="Audio 2">
            <a:hlinkClick r:id="" action="ppaction://media"/>
            <a:extLst>
              <a:ext uri="{FF2B5EF4-FFF2-40B4-BE49-F238E27FC236}">
                <a16:creationId xmlns:a16="http://schemas.microsoft.com/office/drawing/2014/main" id="{8358A389-85E2-40B4-A968-5AF19341F969}"/>
              </a:ext>
            </a:extLst>
          </p:cNvPr>
          <p:cNvPicPr>
            <a:picLocks noChangeAspect="1"/>
          </p:cNvPicPr>
          <p:nvPr>
            <a:audioFile r:link="rId5"/>
            <p:extLst>
              <p:ext uri="{DAA4B4D4-6D71-4841-9C94-3DE7FCFB9230}">
                <p14:media xmlns:p14="http://schemas.microsoft.com/office/powerpoint/2010/main" r:embed="rId4"/>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689805004"/>
      </p:ext>
    </p:extLst>
  </p:cSld>
  <p:clrMapOvr>
    <a:masterClrMapping/>
  </p:clrMapOvr>
  <mc:AlternateContent xmlns:mc="http://schemas.openxmlformats.org/markup-compatibility/2006" xmlns:p14="http://schemas.microsoft.com/office/powerpoint/2010/main">
    <mc:Choice Requires="p14">
      <p:transition spd="slow" p14:dur="2000" advTm="60985"/>
    </mc:Choice>
    <mc:Fallback xmlns="">
      <p:transition spd="slow" advTm="60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31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audio isNarration="1">
              <p:cMediaNode vol="80000" showWhenStopped="0">
                <p:cTn id="1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76" x="12053888" y="2952750"/>
          <p14:tracePt t="2185" x="11966575" y="2928938"/>
          <p14:tracePt t="2192" x="11866563" y="2903538"/>
          <p14:tracePt t="2198" x="11766550" y="2890838"/>
          <p14:tracePt t="2206" x="11666538" y="2878138"/>
          <p14:tracePt t="2214" x="11553825" y="2852738"/>
          <p14:tracePt t="2222" x="11428413" y="2840038"/>
          <p14:tracePt t="2230" x="11290300" y="2828925"/>
          <p14:tracePt t="2238" x="11190288" y="2828925"/>
          <p14:tracePt t="2246" x="11064875" y="2803525"/>
          <p14:tracePt t="2254" x="10964863" y="2778125"/>
          <p14:tracePt t="2262" x="10864850" y="2752725"/>
          <p14:tracePt t="2270" x="10777538" y="2752725"/>
          <p14:tracePt t="2278" x="10690225" y="2740025"/>
          <p14:tracePt t="2285" x="10626725" y="2740025"/>
          <p14:tracePt t="2294" x="10552113" y="2728913"/>
          <p14:tracePt t="2302" x="10490200" y="2728913"/>
          <p14:tracePt t="2308" x="10414000" y="2716213"/>
          <p14:tracePt t="2316" x="10364788" y="2716213"/>
          <p14:tracePt t="2324" x="10339388" y="2716213"/>
          <p14:tracePt t="2333" x="10301288" y="2716213"/>
          <p14:tracePt t="2340" x="10288588" y="2716213"/>
          <p14:tracePt t="2348" x="10264775" y="2716213"/>
          <p14:tracePt t="2356" x="10252075" y="2716213"/>
          <p14:tracePt t="2364" x="10239375" y="2716213"/>
          <p14:tracePt t="2372" x="10226675" y="2716213"/>
          <p14:tracePt t="2387" x="10213975" y="2716213"/>
          <p14:tracePt t="2414" x="10201275" y="2716213"/>
          <p14:tracePt t="2426" x="10188575" y="2716213"/>
          <p14:tracePt t="2435" x="10177463" y="2716213"/>
          <p14:tracePt t="2451" x="10164763" y="2716213"/>
          <p14:tracePt t="2466" x="10139363" y="2716213"/>
          <p14:tracePt t="2485" x="10126663" y="2716213"/>
          <p14:tracePt t="2512" x="10113963" y="2716213"/>
          <p14:tracePt t="3043" x="10101263" y="2716213"/>
          <p14:tracePt t="3052" x="10088563" y="2716213"/>
          <p14:tracePt t="3068" x="10064750" y="2716213"/>
          <p14:tracePt t="3083" x="10052050" y="2716213"/>
          <p14:tracePt t="3090" x="10026650" y="2728913"/>
          <p14:tracePt t="3106" x="10013950" y="2728913"/>
          <p14:tracePt t="3114" x="9988550" y="2728913"/>
          <p14:tracePt t="3122" x="9975850" y="2728913"/>
          <p14:tracePt t="3130" x="9963150" y="2740025"/>
          <p14:tracePt t="3138" x="9952038" y="2740025"/>
          <p14:tracePt t="3146" x="9939338" y="2740025"/>
          <p14:tracePt t="3152" x="9926638" y="2740025"/>
          <p14:tracePt t="3160" x="9913938" y="2752725"/>
          <p14:tracePt t="3168" x="9901238" y="2752725"/>
          <p14:tracePt t="3184" x="9888538" y="2752725"/>
          <p14:tracePt t="3192" x="9875838" y="2752725"/>
          <p14:tracePt t="3208" x="9863138" y="2752725"/>
          <p14:tracePt t="5061" x="9852025" y="2752725"/>
          <p14:tracePt t="5069" x="9813925" y="2752725"/>
          <p14:tracePt t="5077" x="9763125" y="2765425"/>
          <p14:tracePt t="5085" x="9688513" y="2778125"/>
          <p14:tracePt t="5092" x="9601200" y="2778125"/>
          <p14:tracePt t="5102" x="9513888" y="2778125"/>
          <p14:tracePt t="5108" x="9401175" y="2778125"/>
          <p14:tracePt t="5117" x="9275763" y="2778125"/>
          <p14:tracePt t="5124" x="9124950" y="2790825"/>
          <p14:tracePt t="5133" x="8937625" y="2790825"/>
          <p14:tracePt t="5140" x="8699500" y="2803525"/>
          <p14:tracePt t="5148" x="8435975" y="2803525"/>
          <p14:tracePt t="5156" x="8161338" y="2803525"/>
          <p14:tracePt t="5162" x="7910513" y="2828925"/>
          <p14:tracePt t="5170" x="7710488" y="2803525"/>
          <p14:tracePt t="5178" x="7497763" y="2778125"/>
          <p14:tracePt t="5185" x="7323138" y="2752725"/>
          <p14:tracePt t="5194" x="7159625" y="2716213"/>
          <p14:tracePt t="5201" x="6997700" y="2716213"/>
          <p14:tracePt t="5210" x="6834188" y="2690813"/>
          <p14:tracePt t="5218" x="6684963" y="2690813"/>
          <p14:tracePt t="5226" x="6534150" y="2678113"/>
          <p14:tracePt t="5235" x="6396038" y="2678113"/>
          <p14:tracePt t="5242" x="6221413" y="2678113"/>
          <p14:tracePt t="5252" x="6045200" y="2678113"/>
          <p14:tracePt t="5258" x="5870575" y="2690813"/>
          <p14:tracePt t="5266" x="5708650" y="2690813"/>
          <p14:tracePt t="5272" x="5570538" y="2703513"/>
          <p14:tracePt t="5280" x="5445125" y="2716213"/>
          <p14:tracePt t="5288" x="5345113" y="2728913"/>
          <p14:tracePt t="5296" x="5219700" y="2752725"/>
          <p14:tracePt t="5304" x="5106988" y="2778125"/>
          <p14:tracePt t="5312" x="4981575" y="2790825"/>
          <p14:tracePt t="5320" x="4881563" y="2803525"/>
          <p14:tracePt t="5328" x="4781550" y="2803525"/>
          <p14:tracePt t="5336" x="4681538" y="2816225"/>
          <p14:tracePt t="5344" x="4606925" y="2828925"/>
          <p14:tracePt t="5351" x="4543425" y="2828925"/>
          <p14:tracePt t="5360" x="4468813" y="2828925"/>
          <p14:tracePt t="5367" x="4406900" y="2828925"/>
          <p14:tracePt t="5374" x="4330700" y="2828925"/>
          <p14:tracePt t="5383" x="4281488" y="2828925"/>
          <p14:tracePt t="5390" x="4230688" y="2828925"/>
          <p14:tracePt t="5398" x="4192588" y="2828925"/>
          <p14:tracePt t="5406" x="4168775" y="2828925"/>
          <p14:tracePt t="5414" x="4143375" y="2828925"/>
          <p14:tracePt t="5422" x="4117975" y="2828925"/>
          <p14:tracePt t="5430" x="4081463" y="2828925"/>
          <p14:tracePt t="5438" x="4056063" y="2828925"/>
          <p14:tracePt t="5446" x="4017963" y="2828925"/>
          <p14:tracePt t="5454" x="3956050" y="2840038"/>
          <p14:tracePt t="5462" x="3917950" y="2852738"/>
          <p14:tracePt t="5468" x="3879850" y="2865438"/>
          <p14:tracePt t="5476" x="3830638" y="2890838"/>
          <p14:tracePt t="5485" x="3767138" y="2890838"/>
          <p14:tracePt t="5492" x="3717925" y="2916238"/>
          <p14:tracePt t="5503" x="3654425" y="2941638"/>
          <p14:tracePt t="5508" x="3617913" y="2952750"/>
          <p14:tracePt t="5516" x="3592513" y="2965450"/>
          <p14:tracePt t="5524" x="3567113" y="2978150"/>
          <p14:tracePt t="5533" x="3530600" y="2990850"/>
          <p14:tracePt t="5540" x="3517900" y="2990850"/>
          <p14:tracePt t="5548" x="3505200" y="3016250"/>
          <p14:tracePt t="5556" x="3479800" y="3028950"/>
          <p14:tracePt t="5564" x="3467100" y="3028950"/>
          <p14:tracePt t="5572" x="3441700" y="3054350"/>
          <p14:tracePt t="5580" x="3429000" y="3054350"/>
          <p14:tracePt t="5586" x="3417888" y="3078163"/>
          <p14:tracePt t="5594" x="3392488" y="3090863"/>
          <p14:tracePt t="5601" x="3379788" y="3116263"/>
          <p14:tracePt t="5610" x="3354388" y="3128963"/>
          <p14:tracePt t="5618" x="3328988" y="3154363"/>
          <p14:tracePt t="5626" x="3317875" y="3165475"/>
          <p14:tracePt t="5635" x="3292475" y="3203575"/>
          <p14:tracePt t="5642" x="3279775" y="3228975"/>
          <p14:tracePt t="5651" x="3254375" y="3290888"/>
          <p14:tracePt t="5658" x="3228975" y="3316288"/>
          <p14:tracePt t="5667" x="3216275" y="3367088"/>
          <p14:tracePt t="5674" x="3192463" y="3429000"/>
          <p14:tracePt t="5682" x="3167063" y="3479800"/>
          <p14:tracePt t="5687" x="3154363" y="3516313"/>
          <p14:tracePt t="5696" x="3128963" y="3567113"/>
          <p14:tracePt t="5704" x="3116263" y="3603625"/>
          <p14:tracePt t="5712" x="3103563" y="3641725"/>
          <p14:tracePt t="5720" x="3103563" y="3667125"/>
          <p14:tracePt t="5728" x="3103563" y="3716338"/>
          <p14:tracePt t="5735" x="3103563" y="3741738"/>
          <p14:tracePt t="5743" x="3103563" y="3767138"/>
          <p14:tracePt t="5751" x="3103563" y="3792538"/>
          <p14:tracePt t="5760" x="3103563" y="3829050"/>
          <p14:tracePt t="5768" x="3103563" y="3854450"/>
          <p14:tracePt t="5776" x="3103563" y="3879850"/>
          <p14:tracePt t="5784" x="3103563" y="3892550"/>
          <p14:tracePt t="5790" x="3103563" y="3916363"/>
          <p14:tracePt t="5798" x="3103563" y="3941763"/>
          <p14:tracePt t="5806" x="3103563" y="3967163"/>
          <p14:tracePt t="5814" x="3103563" y="3979863"/>
          <p14:tracePt t="5822" x="3116263" y="3992563"/>
          <p14:tracePt t="5830" x="3116263" y="4029075"/>
          <p14:tracePt t="5838" x="3141663" y="4041775"/>
          <p14:tracePt t="5846" x="3154363" y="4054475"/>
          <p14:tracePt t="5854" x="3167063" y="4079875"/>
          <p14:tracePt t="5862" x="3179763" y="4092575"/>
          <p14:tracePt t="5870" x="3205163" y="4117975"/>
          <p14:tracePt t="5878" x="3205163" y="4129088"/>
          <p14:tracePt t="5885" x="3228975" y="4141788"/>
          <p14:tracePt t="5892" x="3228975" y="4154488"/>
          <p14:tracePt t="5901" x="3254375" y="4167188"/>
          <p14:tracePt t="5908" x="3267075" y="4192588"/>
          <p14:tracePt t="5916" x="3292475" y="4192588"/>
          <p14:tracePt t="5924" x="3317875" y="4217988"/>
          <p14:tracePt t="5933" x="3328988" y="4230688"/>
          <p14:tracePt t="5940" x="3354388" y="4230688"/>
          <p14:tracePt t="5953" x="3367088" y="4254500"/>
          <p14:tracePt t="5956" x="3379788" y="4254500"/>
          <p14:tracePt t="5964" x="3405188" y="4254500"/>
          <p14:tracePt t="5972" x="3417888" y="4267200"/>
          <p14:tracePt t="5980" x="3429000" y="4279900"/>
          <p14:tracePt t="5988" x="3441700" y="4279900"/>
          <p14:tracePt t="5994" x="3454400" y="4279900"/>
          <p14:tracePt t="6001" x="3479800" y="4292600"/>
          <p14:tracePt t="6010" x="3492500" y="4292600"/>
          <p14:tracePt t="6018" x="3505200" y="4292600"/>
          <p14:tracePt t="6026" x="3517900" y="4292600"/>
          <p14:tracePt t="6035" x="3541713" y="4292600"/>
          <p14:tracePt t="6042" x="3554413" y="4292600"/>
          <p14:tracePt t="6051" x="3567113" y="4292600"/>
          <p14:tracePt t="6058" x="3592513" y="4305300"/>
          <p14:tracePt t="6067" x="3605213" y="4305300"/>
          <p14:tracePt t="6074" x="3617913" y="4305300"/>
          <p14:tracePt t="6083" x="3630613" y="4305300"/>
          <p14:tracePt t="6090" x="3654425" y="4305300"/>
          <p14:tracePt t="6098" x="3667125" y="4305300"/>
          <p14:tracePt t="6104" x="3679825" y="4305300"/>
          <p14:tracePt t="6112" x="3705225" y="4305300"/>
          <p14:tracePt t="6120" x="3717925" y="4305300"/>
          <p14:tracePt t="6128" x="3730625" y="4305300"/>
          <p14:tracePt t="6135" x="3756025" y="4305300"/>
          <p14:tracePt t="6144" x="3767138" y="4305300"/>
          <p14:tracePt t="6152" x="3805238" y="4305300"/>
          <p14:tracePt t="6160" x="3830638" y="4305300"/>
          <p14:tracePt t="6168" x="3856038" y="4305300"/>
          <p14:tracePt t="6176" x="3892550" y="4318000"/>
          <p14:tracePt t="6184" x="3905250" y="4318000"/>
          <p14:tracePt t="6192" x="3943350" y="4330700"/>
          <p14:tracePt t="6198" x="3979863" y="4341813"/>
          <p14:tracePt t="6206" x="4005263" y="4341813"/>
          <p14:tracePt t="6214" x="4017963" y="4354513"/>
          <p14:tracePt t="6222" x="4030663" y="4367213"/>
          <p14:tracePt t="6230" x="4056063" y="4367213"/>
          <p14:tracePt t="6238" x="4068763" y="4379913"/>
          <p14:tracePt t="6246" x="4081463" y="4379913"/>
          <p14:tracePt t="6254" x="4105275" y="4379913"/>
          <p14:tracePt t="6262" x="4117975" y="4379913"/>
          <p14:tracePt t="6270" x="4130675" y="4379913"/>
          <p14:tracePt t="6286" x="4143375" y="4392613"/>
          <p14:tracePt t="6364" x="4156075" y="4392613"/>
          <p14:tracePt t="6392" x="4168775" y="4405313"/>
          <p14:tracePt t="6404" x="4181475" y="4405313"/>
          <p14:tracePt t="6417" x="4192588" y="4418013"/>
          <p14:tracePt t="6450" x="4192588" y="4430713"/>
          <p14:tracePt t="6458" x="4205288" y="4430713"/>
          <p14:tracePt t="6467" x="4205288" y="4443413"/>
          <p14:tracePt t="6473" x="4217988" y="4443413"/>
          <p14:tracePt t="6483" x="4230688" y="4467225"/>
          <p14:tracePt t="6498" x="4256088" y="4479925"/>
          <p14:tracePt t="6506" x="4256088" y="4492625"/>
          <p14:tracePt t="6514" x="4268788" y="4505325"/>
          <p14:tracePt t="6520" x="4294188" y="4530725"/>
          <p14:tracePt t="6528" x="4305300" y="4543425"/>
          <p14:tracePt t="6535" x="4318000" y="4554538"/>
          <p14:tracePt t="6544" x="4330700" y="4579938"/>
          <p14:tracePt t="6551" x="4343400" y="4605338"/>
          <p14:tracePt t="6560" x="4368800" y="4630738"/>
          <p14:tracePt t="6567" x="4381500" y="4667250"/>
          <p14:tracePt t="6576" x="4418013" y="4730750"/>
          <p14:tracePt t="6585" x="4443413" y="4768850"/>
          <p14:tracePt t="6592" x="4481513" y="4830763"/>
          <p14:tracePt t="6601" x="4518025" y="4905375"/>
          <p14:tracePt t="6608" x="4543425" y="4956175"/>
          <p14:tracePt t="6614" x="4568825" y="5005388"/>
          <p14:tracePt t="6622" x="4581525" y="5043488"/>
          <p14:tracePt t="6630" x="4606925" y="5105400"/>
          <p14:tracePt t="6638" x="4619625" y="5130800"/>
          <p14:tracePt t="6646" x="4643438" y="5181600"/>
          <p14:tracePt t="6654" x="4668838" y="5218113"/>
          <p14:tracePt t="6662" x="4681538" y="5256213"/>
          <p14:tracePt t="6670" x="4706938" y="5268913"/>
          <p14:tracePt t="6678" x="4719638" y="5281613"/>
          <p14:tracePt t="6685" x="4743450" y="5305425"/>
          <p14:tracePt t="6694" x="4756150" y="5318125"/>
          <p14:tracePt t="6701" x="4768850" y="5343525"/>
          <p14:tracePt t="6710" x="4794250" y="5356225"/>
          <p14:tracePt t="6718" x="4806950" y="5381625"/>
          <p14:tracePt t="6724" x="4832350" y="5394325"/>
          <p14:tracePt t="6733" x="4843463" y="5407025"/>
          <p14:tracePt t="6740" x="4868863" y="5430838"/>
          <p14:tracePt t="6748" x="4881563" y="5443538"/>
          <p14:tracePt t="6756" x="4894263" y="5468938"/>
          <p14:tracePt t="6764" x="4919663" y="5481638"/>
          <p14:tracePt t="6772" x="4932363" y="5507038"/>
          <p14:tracePt t="6780" x="4956175" y="5518150"/>
          <p14:tracePt t="6788" x="4968875" y="5530850"/>
          <p14:tracePt t="6796" x="4994275" y="5543550"/>
          <p14:tracePt t="6804" x="5032375" y="5568950"/>
          <p14:tracePt t="6812" x="5057775" y="5581650"/>
          <p14:tracePt t="6820" x="5081588" y="5607050"/>
          <p14:tracePt t="6827" x="5132388" y="5619750"/>
          <p14:tracePt t="6835" x="5157788" y="5630863"/>
          <p14:tracePt t="6842" x="5232400" y="5656263"/>
          <p14:tracePt t="6851" x="5281613" y="5668963"/>
          <p14:tracePt t="6858" x="5345113" y="5668963"/>
          <p14:tracePt t="6886" x="5557838" y="5694363"/>
          <p14:tracePt t="6890" x="5632450" y="5694363"/>
          <p14:tracePt t="6898" x="5695950" y="5694363"/>
          <p14:tracePt t="6906" x="5770563" y="5681663"/>
          <p14:tracePt t="6914" x="5845175" y="5656263"/>
          <p14:tracePt t="6922" x="5908675" y="5630863"/>
          <p14:tracePt t="6930" x="5995988" y="5619750"/>
          <p14:tracePt t="6935" x="6070600" y="5594350"/>
          <p14:tracePt t="6944" x="6146800" y="5581650"/>
          <p14:tracePt t="6951" x="6208713" y="5568950"/>
          <p14:tracePt t="6960" x="6283325" y="5543550"/>
          <p14:tracePt t="6968" x="6359525" y="5530850"/>
          <p14:tracePt t="6976" x="6421438" y="5507038"/>
          <p14:tracePt t="6984" x="6496050" y="5494338"/>
          <p14:tracePt t="6992" x="6546850" y="5481638"/>
          <p14:tracePt t="7001" x="6608763" y="5481638"/>
          <p14:tracePt t="7008" x="6646863" y="5468938"/>
          <p14:tracePt t="7016" x="6684963" y="5456238"/>
          <p14:tracePt t="7024" x="6708775" y="5443538"/>
          <p14:tracePt t="7033" x="6746875" y="5430838"/>
          <p14:tracePt t="7038" x="6784975" y="5418138"/>
          <p14:tracePt t="7046" x="6808788" y="5407025"/>
          <p14:tracePt t="7054" x="6834188" y="5394325"/>
          <p14:tracePt t="7062" x="6859588" y="5368925"/>
          <p14:tracePt t="7070" x="6884988" y="5356225"/>
          <p14:tracePt t="7078" x="6921500" y="5330825"/>
          <p14:tracePt t="7085" x="6934200" y="5330825"/>
          <p14:tracePt t="7094" x="6946900" y="5305425"/>
          <p14:tracePt t="7101" x="6985000" y="5294313"/>
          <p14:tracePt t="7110" x="7010400" y="5294313"/>
          <p14:tracePt t="7118" x="7021513" y="5281613"/>
          <p14:tracePt t="7126" x="7046913" y="5268913"/>
          <p14:tracePt t="7134" x="7059613" y="5268913"/>
          <p14:tracePt t="7140" x="7072313" y="5256213"/>
          <p14:tracePt t="7148" x="7097713" y="5256213"/>
          <p14:tracePt t="7156" x="7110413" y="5243513"/>
          <p14:tracePt t="7164" x="7134225" y="5230813"/>
          <p14:tracePt t="7172" x="7146925" y="5218113"/>
          <p14:tracePt t="7180" x="7172325" y="5205413"/>
          <p14:tracePt t="7188" x="7185025" y="5194300"/>
          <p14:tracePt t="7196" x="7210425" y="5181600"/>
          <p14:tracePt t="7203" x="7223125" y="5168900"/>
          <p14:tracePt t="7212" x="7235825" y="5156200"/>
          <p14:tracePt t="7220" x="7259638" y="5143500"/>
          <p14:tracePt t="7228" x="7272338" y="5130800"/>
          <p14:tracePt t="7235" x="7297738" y="5118100"/>
          <p14:tracePt t="7242" x="7310438" y="5105400"/>
          <p14:tracePt t="7251" x="7323138" y="5092700"/>
          <p14:tracePt t="7258" x="7348538" y="5068888"/>
          <p14:tracePt t="7266" x="7359650" y="5056188"/>
          <p14:tracePt t="7274" x="7385050" y="5030788"/>
          <p14:tracePt t="7284" x="7397750" y="5018088"/>
          <p14:tracePt t="7290" x="7423150" y="4992688"/>
          <p14:tracePt t="7298" x="7435850" y="4981575"/>
          <p14:tracePt t="7306" x="7448550" y="4968875"/>
          <p14:tracePt t="7314" x="7472363" y="4943475"/>
          <p14:tracePt t="7322" x="7485063" y="4930775"/>
          <p14:tracePt t="7330" x="7510463" y="4905375"/>
          <p14:tracePt t="7338" x="7523163" y="4879975"/>
          <p14:tracePt t="7346" x="7548563" y="4856163"/>
          <p14:tracePt t="7351" x="7561263" y="4830763"/>
          <p14:tracePt t="7360" x="7585075" y="4792663"/>
          <p14:tracePt t="7368" x="7597775" y="4779963"/>
          <p14:tracePt t="7376" x="7623175" y="4768850"/>
          <p14:tracePt t="7385" x="7623175" y="4730750"/>
          <p14:tracePt t="7392" x="7635875" y="4718050"/>
          <p14:tracePt t="7401" x="7648575" y="4705350"/>
          <p14:tracePt t="7408" x="7648575" y="4679950"/>
          <p14:tracePt t="7416" x="7661275" y="4667250"/>
          <p14:tracePt t="7424" x="7661275" y="4656138"/>
          <p14:tracePt t="7433" x="7661275" y="4630738"/>
          <p14:tracePt t="7440" x="7673975" y="4618038"/>
          <p14:tracePt t="7448" x="7673975" y="4605338"/>
          <p14:tracePt t="7454" x="7673975" y="4579938"/>
          <p14:tracePt t="7462" x="7673975" y="4567238"/>
          <p14:tracePt t="7470" x="7685088" y="4554538"/>
          <p14:tracePt t="7478" x="7697788" y="4530725"/>
          <p14:tracePt t="7486" x="7697788" y="4518025"/>
          <p14:tracePt t="7494" x="7697788" y="4505325"/>
          <p14:tracePt t="7501" x="7697788" y="4479925"/>
          <p14:tracePt t="7510" x="7697788" y="4467225"/>
          <p14:tracePt t="7518" x="7697788" y="4443413"/>
          <p14:tracePt t="7525" x="7697788" y="4430713"/>
          <p14:tracePt t="7535" x="7697788" y="4405313"/>
          <p14:tracePt t="7542" x="7697788" y="4392613"/>
          <p14:tracePt t="7551" x="7697788" y="4367213"/>
          <p14:tracePt t="7556" x="7697788" y="4354513"/>
          <p14:tracePt t="7564" x="7685088" y="4330700"/>
          <p14:tracePt t="7572" x="7685088" y="4292600"/>
          <p14:tracePt t="7580" x="7685088" y="4254500"/>
          <p14:tracePt t="7588" x="7661275" y="4241800"/>
          <p14:tracePt t="7596" x="7648575" y="4217988"/>
          <p14:tracePt t="7604" x="7635875" y="4192588"/>
          <p14:tracePt t="7612" x="7623175" y="4179888"/>
          <p14:tracePt t="7620" x="7623175" y="4167188"/>
          <p14:tracePt t="7628" x="7597775" y="4141788"/>
          <p14:tracePt t="7635" x="7585075" y="4129088"/>
          <p14:tracePt t="7644" x="7572375" y="4105275"/>
          <p14:tracePt t="7652" x="7561263" y="4079875"/>
          <p14:tracePt t="7660" x="7535863" y="4067175"/>
          <p14:tracePt t="7667" x="7523163" y="4041775"/>
          <p14:tracePt t="7674" x="7497763" y="4029075"/>
          <p14:tracePt t="7683" x="7485063" y="4005263"/>
          <p14:tracePt t="7689" x="7459663" y="3992563"/>
          <p14:tracePt t="7698" x="7448550" y="3979863"/>
          <p14:tracePt t="7706" x="7435850" y="3954463"/>
          <p14:tracePt t="7714" x="7410450" y="3941763"/>
          <p14:tracePt t="7722" x="7385050" y="3916363"/>
          <p14:tracePt t="7730" x="7359650" y="3905250"/>
          <p14:tracePt t="7738" x="7335838" y="3879850"/>
          <p14:tracePt t="7746" x="7310438" y="3867150"/>
          <p14:tracePt t="7754" x="7297738" y="3841750"/>
          <p14:tracePt t="7762" x="7259638" y="3829050"/>
          <p14:tracePt t="7768" x="7246938" y="3816350"/>
          <p14:tracePt t="7776" x="7235825" y="3816350"/>
          <p14:tracePt t="7784" x="7210425" y="3803650"/>
          <p14:tracePt t="7792" x="7197725" y="3792538"/>
          <p14:tracePt t="7801" x="7185025" y="3779838"/>
          <p14:tracePt t="7808" x="7146925" y="3767138"/>
          <p14:tracePt t="7816" x="7123113" y="3754438"/>
          <p14:tracePt t="7824" x="7097713" y="3741738"/>
          <p14:tracePt t="7833" x="7072313" y="3729038"/>
          <p14:tracePt t="7840" x="7046913" y="3729038"/>
          <p14:tracePt t="7848" x="7010400" y="3716338"/>
          <p14:tracePt t="7856" x="6997700" y="3716338"/>
          <p14:tracePt t="7864" x="6985000" y="3716338"/>
          <p14:tracePt t="7886" x="6921500" y="3716338"/>
          <p14:tracePt t="7894" x="6910388" y="3716338"/>
          <p14:tracePt t="7901" x="6884988" y="3716338"/>
          <p14:tracePt t="7910" x="6872288" y="3703638"/>
          <p14:tracePt t="7918" x="6859588" y="3703638"/>
          <p14:tracePt t="7926" x="6834188" y="3703638"/>
          <p14:tracePt t="7936" x="6821488" y="3692525"/>
          <p14:tracePt t="7942" x="6808788" y="3692525"/>
          <p14:tracePt t="7951" x="6797675" y="3692525"/>
          <p14:tracePt t="7958" x="6772275" y="3692525"/>
          <p14:tracePt t="7966" x="6759575" y="3692525"/>
          <p14:tracePt t="7972" x="6746875" y="3692525"/>
          <p14:tracePt t="7980" x="6734175" y="3692525"/>
          <p14:tracePt t="7988" x="6721475" y="3692525"/>
          <p14:tracePt t="7996" x="6708775" y="3692525"/>
          <p14:tracePt t="8004" x="6684963" y="3692525"/>
          <p14:tracePt t="8012" x="6672263" y="3692525"/>
          <p14:tracePt t="8020" x="6659563" y="3692525"/>
          <p14:tracePt t="8028" x="6646863" y="3679825"/>
          <p14:tracePt t="8036" x="6634163" y="3679825"/>
          <p14:tracePt t="8044" x="6621463" y="3679825"/>
          <p14:tracePt t="8052" x="6608763" y="3667125"/>
          <p14:tracePt t="8068" x="6596063" y="3667125"/>
          <p14:tracePt t="8076" x="6584950" y="3667125"/>
          <p14:tracePt t="8085" x="6572250" y="3667125"/>
          <p14:tracePt t="8101" x="6559550" y="3667125"/>
          <p14:tracePt t="8110" x="6546850" y="3667125"/>
          <p14:tracePt t="8118" x="6534150" y="3667125"/>
          <p14:tracePt t="8192" x="6534150" y="3654425"/>
          <p14:tracePt t="11083" x="6534150" y="3641725"/>
          <p14:tracePt t="11799" x="6534150" y="3654425"/>
          <p14:tracePt t="11818" x="6534150" y="3667125"/>
          <p14:tracePt t="11824" x="6534150" y="3679825"/>
          <p14:tracePt t="12007" x="6546850" y="3679825"/>
          <p14:tracePt t="12015" x="6559550" y="3679825"/>
          <p14:tracePt t="12029" x="6572250" y="3667125"/>
          <p14:tracePt t="12036" x="6584950" y="3667125"/>
          <p14:tracePt t="12052" x="6596063" y="3654425"/>
          <p14:tracePt t="12237" x="6584950" y="3679825"/>
          <p14:tracePt t="12253" x="6584950" y="3692525"/>
          <p14:tracePt t="12269" x="6584950" y="3703638"/>
          <p14:tracePt t="12276" x="6572250" y="3703638"/>
          <p14:tracePt t="12285" x="6572250" y="3729038"/>
          <p14:tracePt t="12292" x="6572250" y="3741738"/>
          <p14:tracePt t="12301" x="6572250" y="3754438"/>
          <p14:tracePt t="12308" x="6572250" y="3767138"/>
          <p14:tracePt t="12324" x="6572250" y="3779838"/>
          <p14:tracePt t="12330" x="6572250" y="3792538"/>
          <p14:tracePt t="12338" x="6559550" y="3792538"/>
          <p14:tracePt t="12354" x="6559550" y="3803650"/>
          <p14:tracePt t="12382" x="6546850" y="3816350"/>
          <p14:tracePt t="12401" x="6546850" y="3829050"/>
          <p14:tracePt t="12751" x="6546850" y="3841750"/>
          <p14:tracePt t="12798" x="6546850" y="3854450"/>
          <p14:tracePt t="12860" x="6559550" y="3854450"/>
          <p14:tracePt t="22003" x="6596063" y="3854450"/>
          <p14:tracePt t="22011" x="6646863" y="3829050"/>
          <p14:tracePt t="22019" x="6721475" y="3803650"/>
          <p14:tracePt t="22024" x="6821488" y="3779838"/>
          <p14:tracePt t="22032" x="6946900" y="3741738"/>
          <p14:tracePt t="22040" x="7097713" y="3716338"/>
          <p14:tracePt t="22048" x="7246938" y="3679825"/>
          <p14:tracePt t="22056" x="7372350" y="3654425"/>
          <p14:tracePt t="22064" x="7472363" y="3629025"/>
          <p14:tracePt t="22072" x="7585075" y="3603625"/>
          <p14:tracePt t="22080" x="7648575" y="3579813"/>
          <p14:tracePt t="22088" x="7723188" y="3554413"/>
          <p14:tracePt t="22096" x="7761288" y="3541713"/>
          <p14:tracePt t="22104" x="7810500" y="3516313"/>
          <p14:tracePt t="22112" x="7848600" y="3490913"/>
          <p14:tracePt t="22120" x="7886700" y="3479800"/>
          <p14:tracePt t="22126" x="7948613" y="3454400"/>
          <p14:tracePt t="22134" x="7986713" y="3429000"/>
          <p14:tracePt t="22142" x="8048625" y="3403600"/>
          <p14:tracePt t="22150" x="8099425" y="3378200"/>
          <p14:tracePt t="22158" x="8161338" y="3341688"/>
          <p14:tracePt t="22168" x="8199438" y="3316288"/>
          <p14:tracePt t="22174" x="8223250" y="3303588"/>
          <p14:tracePt t="22184" x="8235950" y="3278188"/>
          <p14:tracePt t="22190" x="8261350" y="3267075"/>
          <p14:tracePt t="22198" x="8274050" y="3254375"/>
          <p14:tracePt t="22206" x="8286750" y="3254375"/>
          <p14:tracePt t="22214" x="8299450" y="3241675"/>
          <p14:tracePt t="22246" x="8312150" y="3228975"/>
          <p14:tracePt t="22262" x="8335963" y="3216275"/>
          <p14:tracePt t="22270" x="8348663" y="3203575"/>
          <p14:tracePt t="22278" x="8361363" y="3203575"/>
          <p14:tracePt t="22286" x="8374063" y="3190875"/>
          <p14:tracePt t="22352" x="8374063" y="3178175"/>
          <p14:tracePt t="22360" x="8361363" y="3178175"/>
          <p14:tracePt t="22384" x="8348663" y="3165475"/>
          <p14:tracePt t="22400" x="8335963" y="3154363"/>
          <p14:tracePt t="22408" x="8324850" y="3154363"/>
          <p14:tracePt t="22417" x="8312150" y="3154363"/>
          <p14:tracePt t="22424" x="8286750" y="3154363"/>
          <p14:tracePt t="22433" x="8274050" y="3154363"/>
          <p14:tracePt t="22440" x="8261350" y="3154363"/>
          <p14:tracePt t="22446" x="8248650" y="3154363"/>
          <p14:tracePt t="22456" x="8235950" y="3154363"/>
          <p14:tracePt t="22462" x="8223250" y="3154363"/>
          <p14:tracePt t="22470" x="8199438" y="3165475"/>
          <p14:tracePt t="22478" x="8161338" y="3178175"/>
          <p14:tracePt t="22486" x="8123238" y="3178175"/>
          <p14:tracePt t="22494" x="8048625" y="3203575"/>
          <p14:tracePt t="22502" x="7986713" y="3228975"/>
          <p14:tracePt t="22510" x="7897813" y="3254375"/>
          <p14:tracePt t="22517" x="7797800" y="3278188"/>
          <p14:tracePt t="22526" x="7710488" y="3303588"/>
          <p14:tracePt t="22534" x="7648575" y="3328988"/>
          <p14:tracePt t="22540" x="7561263" y="3354388"/>
          <p14:tracePt t="22548" x="7448550" y="3378200"/>
          <p14:tracePt t="22556" x="7359650" y="3403600"/>
          <p14:tracePt t="22564" x="7259638" y="3429000"/>
          <p14:tracePt t="22572" x="7172325" y="3441700"/>
          <p14:tracePt t="22580" x="7097713" y="3467100"/>
          <p14:tracePt t="22588" x="7034213" y="3490913"/>
          <p14:tracePt t="22596" x="6959600" y="3516313"/>
          <p14:tracePt t="22604" x="6897688" y="3541713"/>
          <p14:tracePt t="22612" x="6834188" y="3567113"/>
          <p14:tracePt t="22620" x="6772275" y="3590925"/>
          <p14:tracePt t="22628" x="6721475" y="3603625"/>
          <p14:tracePt t="22636" x="6659563" y="3629025"/>
          <p14:tracePt t="22644" x="6621463" y="3654425"/>
          <p14:tracePt t="22650" x="6559550" y="3679825"/>
          <p14:tracePt t="22658" x="6521450" y="3692525"/>
          <p14:tracePt t="22667" x="6483350" y="3716338"/>
          <p14:tracePt t="22674" x="6434138" y="3741738"/>
          <p14:tracePt t="22683" x="6408738" y="3754438"/>
          <p14:tracePt t="22690" x="6396038" y="3767138"/>
          <p14:tracePt t="22698" x="6370638" y="3767138"/>
          <p14:tracePt t="22706" x="6370638" y="3779838"/>
          <p14:tracePt t="22715" x="6359525" y="3792538"/>
          <p14:tracePt t="22722" x="6346825" y="3803650"/>
          <p14:tracePt t="22730" x="6334125" y="3816350"/>
          <p14:tracePt t="22738" x="6308725" y="3829050"/>
          <p14:tracePt t="22746" x="6296025" y="3841750"/>
          <p14:tracePt t="22752" x="6270625" y="3867150"/>
          <p14:tracePt t="22760" x="6259513" y="3879850"/>
          <p14:tracePt t="22767" x="6246813" y="3905250"/>
          <p14:tracePt t="22776" x="6221413" y="3929063"/>
          <p14:tracePt t="22784" x="6208713" y="3954463"/>
          <p14:tracePt t="22792" x="6183313" y="3979863"/>
          <p14:tracePt t="22800" x="6170613" y="4005263"/>
          <p14:tracePt t="22808" x="6134100" y="4029075"/>
          <p14:tracePt t="22819" x="6108700" y="4054475"/>
          <p14:tracePt t="22824" x="6070600" y="4105275"/>
          <p14:tracePt t="22834" x="6045200" y="4141788"/>
          <p14:tracePt t="22840" x="6021388" y="4179888"/>
          <p14:tracePt t="22848" x="6008688" y="4192588"/>
          <p14:tracePt t="22856" x="5995988" y="4205288"/>
          <p14:tracePt t="22862" x="5970588" y="4230688"/>
          <p14:tracePt t="22870" x="5957888" y="4241800"/>
          <p14:tracePt t="22886" x="5921375" y="4305300"/>
          <p14:tracePt t="22894" x="5921375" y="4341813"/>
          <p14:tracePt t="22902" x="5908675" y="4367213"/>
          <p14:tracePt t="22910" x="5883275" y="4405313"/>
          <p14:tracePt t="22917" x="5883275" y="4430713"/>
          <p14:tracePt t="22926" x="5870575" y="4467225"/>
          <p14:tracePt t="22934" x="5857875" y="4479925"/>
          <p14:tracePt t="22942" x="5857875" y="4492625"/>
          <p14:tracePt t="22950" x="5857875" y="4518025"/>
          <p14:tracePt t="22958" x="5857875" y="4543425"/>
          <p14:tracePt t="22964" x="5857875" y="4567238"/>
          <p14:tracePt t="22972" x="5857875" y="4579938"/>
          <p14:tracePt t="22980" x="5857875" y="4605338"/>
          <p14:tracePt t="22988" x="5870575" y="4618038"/>
          <p14:tracePt t="22996" x="5883275" y="4630738"/>
          <p14:tracePt t="23004" x="5895975" y="4656138"/>
          <p14:tracePt t="23012" x="5921375" y="4667250"/>
          <p14:tracePt t="23020" x="5932488" y="4692650"/>
          <p14:tracePt t="23028" x="5945188" y="4692650"/>
          <p14:tracePt t="23035" x="5957888" y="4705350"/>
          <p14:tracePt t="23044" x="5983288" y="4730750"/>
          <p14:tracePt t="23052" x="6008688" y="4743450"/>
          <p14:tracePt t="23060" x="6045200" y="4768850"/>
          <p14:tracePt t="23067" x="6121400" y="4792663"/>
          <p14:tracePt t="23074" x="6196013" y="4818063"/>
          <p14:tracePt t="23083" x="6259513" y="4843463"/>
          <p14:tracePt t="23090" x="6334125" y="4856163"/>
          <p14:tracePt t="23099" x="6383338" y="4868863"/>
          <p14:tracePt t="23106" x="6446838" y="4879975"/>
          <p14:tracePt t="23115" x="6483350" y="4892675"/>
          <p14:tracePt t="23122" x="6521450" y="4905375"/>
          <p14:tracePt t="23130" x="6546850" y="4905375"/>
          <p14:tracePt t="23138" x="6596063" y="4918075"/>
          <p14:tracePt t="23146" x="6646863" y="4918075"/>
          <p14:tracePt t="23154" x="6721475" y="4918075"/>
          <p14:tracePt t="23162" x="6797675" y="4905375"/>
          <p14:tracePt t="23167" x="6872288" y="4892675"/>
          <p14:tracePt t="23176" x="6972300" y="4892675"/>
          <p14:tracePt t="23184" x="7059613" y="4868863"/>
          <p14:tracePt t="23192" x="7172325" y="4843463"/>
          <p14:tracePt t="23200" x="7272338" y="4830763"/>
          <p14:tracePt t="23208" x="7410450" y="4805363"/>
          <p14:tracePt t="23217" x="7548563" y="4768850"/>
          <p14:tracePt t="23224" x="7673975" y="4743450"/>
          <p14:tracePt t="23234" x="7797800" y="4718050"/>
          <p14:tracePt t="23240" x="7897813" y="4705350"/>
          <p14:tracePt t="23248" x="7999413" y="4692650"/>
          <p14:tracePt t="23256" x="8123238" y="4667250"/>
          <p14:tracePt t="23264" x="8223250" y="4656138"/>
          <p14:tracePt t="23272" x="8324850" y="4643438"/>
          <p14:tracePt t="23278" x="8424863" y="4630738"/>
          <p14:tracePt t="23286" x="8537575" y="4605338"/>
          <p14:tracePt t="23294" x="8637588" y="4592638"/>
          <p14:tracePt t="23302" x="8737600" y="4567238"/>
          <p14:tracePt t="23310" x="8837613" y="4543425"/>
          <p14:tracePt t="23317" x="8950325" y="4518025"/>
          <p14:tracePt t="23326" x="9050338" y="4492625"/>
          <p14:tracePt t="23334" x="9137650" y="4467225"/>
          <p14:tracePt t="23342" x="9237663" y="4430713"/>
          <p14:tracePt t="23350" x="9350375" y="4405313"/>
          <p14:tracePt t="23358" x="9475788" y="4379913"/>
          <p14:tracePt t="23367" x="9650413" y="4354513"/>
          <p14:tracePt t="23372" x="9813925" y="4330700"/>
          <p14:tracePt t="23380" x="10013950" y="4279900"/>
          <p14:tracePt t="23388" x="10213975" y="4241800"/>
          <p14:tracePt t="23396" x="10377488" y="4205288"/>
          <p14:tracePt t="23404" x="10539413" y="4179888"/>
          <p14:tracePt t="23412" x="10677525" y="4179888"/>
          <p14:tracePt t="23420" x="10828338" y="4167188"/>
          <p14:tracePt t="23428" x="11015663" y="4154488"/>
          <p14:tracePt t="23435" x="11177588" y="4129088"/>
          <p14:tracePt t="23444" x="11390313" y="4092575"/>
          <p14:tracePt t="23452" x="11579225" y="4067175"/>
          <p14:tracePt t="23460" x="11779250" y="4029075"/>
          <p14:tracePt t="23467" x="11941175" y="4005263"/>
          <p14:tracePt t="23476" x="12091988" y="3967163"/>
          <p14:tracePt t="24830" x="11541125" y="3816350"/>
          <p14:tracePt t="24838" x="11041063" y="3954463"/>
          <p14:tracePt t="24846" x="10539413" y="4041775"/>
          <p14:tracePt t="24852" x="10152063" y="4092575"/>
          <p14:tracePt t="24860" x="9826625" y="4129088"/>
          <p14:tracePt t="24868" x="9537700" y="4167188"/>
          <p14:tracePt t="24876" x="9250363" y="4192588"/>
          <p14:tracePt t="24886" x="8975725" y="4267200"/>
          <p14:tracePt t="24892" x="8712200" y="4318000"/>
          <p14:tracePt t="24901" x="8448675" y="4379913"/>
          <p14:tracePt t="24908" x="8248650" y="4418013"/>
          <p14:tracePt t="24917" x="8135938" y="4443413"/>
          <p14:tracePt t="24924" x="8061325" y="4467225"/>
          <p14:tracePt t="24934" x="8048625" y="4479925"/>
          <p14:tracePt t="24956" x="8048625" y="4492625"/>
          <p14:tracePt t="24962" x="8074025" y="4492625"/>
          <p14:tracePt t="24970" x="8135938" y="4518025"/>
          <p14:tracePt t="24980" x="8223250" y="4518025"/>
          <p14:tracePt t="24985" x="8335963" y="4518025"/>
          <p14:tracePt t="24994" x="8435975" y="4492625"/>
          <p14:tracePt t="25001" x="8599488" y="4467225"/>
          <p14:tracePt t="25010" x="8799513" y="4430713"/>
          <p14:tracePt t="25018" x="9063038" y="4392613"/>
          <p14:tracePt t="25026" x="9350375" y="4379913"/>
          <p14:tracePt t="25034" x="9675813" y="4318000"/>
          <p14:tracePt t="25042" x="10026650" y="4279900"/>
          <p14:tracePt t="25051" x="10390188" y="4217988"/>
          <p14:tracePt t="25058" x="10752138" y="4141788"/>
          <p14:tracePt t="25066" x="11064875" y="4067175"/>
          <p14:tracePt t="25074" x="11366500" y="3992563"/>
          <p14:tracePt t="25085" x="11566525" y="3941763"/>
          <p14:tracePt t="25088" x="11679238" y="3916363"/>
          <p14:tracePt t="25096" x="11766550" y="3892550"/>
          <p14:tracePt t="25104" x="11828463" y="3867150"/>
          <p14:tracePt t="25112" x="11841163" y="3867150"/>
          <p14:tracePt t="25120" x="11866563" y="3854450"/>
          <p14:tracePt t="25128" x="11866563" y="3841750"/>
          <p14:tracePt t="25135" x="11879263" y="3841750"/>
          <p14:tracePt t="25144" x="11891963" y="3816350"/>
          <p14:tracePt t="25151" x="11904663" y="3816350"/>
          <p14:tracePt t="25160" x="11928475" y="3792538"/>
          <p14:tracePt t="25168" x="11941175" y="3792538"/>
          <p14:tracePt t="25176" x="11966575" y="3767138"/>
          <p14:tracePt t="25184" x="12017375" y="3754438"/>
          <p14:tracePt t="25190" x="12079288" y="3729038"/>
          <p14:tracePt t="25198" x="12153900" y="3703638"/>
          <p14:tracePt t="44808" x="11277600" y="3703638"/>
          <p14:tracePt t="44815" x="11077575" y="3754438"/>
          <p14:tracePt t="44824" x="10915650" y="3779838"/>
          <p14:tracePt t="44832" x="10777538" y="3803650"/>
          <p14:tracePt t="44839" x="10677525" y="3829050"/>
          <p14:tracePt t="44846" x="10602913" y="3841750"/>
          <p14:tracePt t="44854" x="10539413" y="3841750"/>
          <p14:tracePt t="44862" x="10490200" y="3841750"/>
          <p14:tracePt t="44870" x="10439400" y="3867150"/>
          <p14:tracePt t="44878" x="10414000" y="3867150"/>
          <p14:tracePt t="44886" x="10401300" y="3867150"/>
          <p14:tracePt t="44894" x="10377488" y="3867150"/>
          <p14:tracePt t="44902" x="10364788" y="3879850"/>
          <p14:tracePt t="44910" x="10352088" y="3892550"/>
          <p14:tracePt t="44918" x="10313988" y="3905250"/>
          <p14:tracePt t="44926" x="10288588" y="3929063"/>
          <p14:tracePt t="44937" x="10226675" y="3929063"/>
          <p14:tracePt t="44942" x="10177463" y="3954463"/>
          <p14:tracePt t="44949" x="10101263" y="3967163"/>
          <p14:tracePt t="44956" x="10026650" y="3992563"/>
          <p14:tracePt t="44964" x="9952038" y="4017963"/>
          <p14:tracePt t="44972" x="9863138" y="4041775"/>
          <p14:tracePt t="44980" x="9763125" y="4054475"/>
          <p14:tracePt t="44988" x="9675813" y="4067175"/>
          <p14:tracePt t="44996" x="9588500" y="4079875"/>
          <p14:tracePt t="45004" x="9488488" y="4105275"/>
          <p14:tracePt t="45012" x="9413875" y="4129088"/>
          <p14:tracePt t="45020" x="9350375" y="4154488"/>
          <p14:tracePt t="45028" x="9263063" y="4179888"/>
          <p14:tracePt t="45036" x="9175750" y="4205288"/>
          <p14:tracePt t="45044" x="9063038" y="4230688"/>
          <p14:tracePt t="45050" x="8963025" y="4254500"/>
          <p14:tracePt t="45058" x="8863013" y="4279900"/>
          <p14:tracePt t="45066" x="8750300" y="4305300"/>
          <p14:tracePt t="45074" x="8637588" y="4341813"/>
          <p14:tracePt t="45082" x="8524875" y="4405313"/>
          <p14:tracePt t="45090" x="8386763" y="4430713"/>
          <p14:tracePt t="45098" x="8261350" y="4454525"/>
          <p14:tracePt t="45106" x="8086725" y="4479925"/>
          <p14:tracePt t="45115" x="7923213" y="4518025"/>
          <p14:tracePt t="45122" x="7748588" y="4543425"/>
          <p14:tracePt t="45130" x="7597775" y="4554538"/>
          <p14:tracePt t="45138" x="7472363" y="4579938"/>
          <p14:tracePt t="45147" x="7359650" y="4605338"/>
          <p14:tracePt t="45154" x="7259638" y="4618038"/>
          <p14:tracePt t="45160" x="7197725" y="4618038"/>
          <p14:tracePt t="45168" x="7123113" y="4630738"/>
          <p14:tracePt t="45176" x="7085013" y="4630738"/>
          <p14:tracePt t="45184" x="7059613" y="4630738"/>
          <p14:tracePt t="45192" x="7046913" y="4630738"/>
          <p14:tracePt t="45200" x="7021513" y="4630738"/>
          <p14:tracePt t="45286" x="7010400" y="4630738"/>
          <p14:tracePt t="45294" x="6985000" y="4630738"/>
          <p14:tracePt t="45302" x="6972300" y="4630738"/>
          <p14:tracePt t="45310" x="6959600" y="4630738"/>
          <p14:tracePt t="45318" x="6934200" y="4630738"/>
          <p14:tracePt t="45326" x="6921500" y="4630738"/>
          <p14:tracePt t="45334" x="6910388" y="4630738"/>
          <p14:tracePt t="45342" x="6897688" y="4630738"/>
          <p14:tracePt t="45350" x="6872288" y="4630738"/>
          <p14:tracePt t="45364" x="6846888" y="4630738"/>
          <p14:tracePt t="45372" x="6834188" y="4630738"/>
          <p14:tracePt t="45388" x="6821488" y="4643438"/>
          <p14:tracePt t="45396" x="6808788" y="4643438"/>
          <p14:tracePt t="45404" x="6797675" y="4643438"/>
          <p14:tracePt t="45428" x="6784975" y="4643438"/>
          <p14:tracePt t="45437" x="6772275" y="4656138"/>
          <p14:tracePt t="45444" x="6746875" y="4667250"/>
          <p14:tracePt t="45460" x="6734175" y="4667250"/>
          <p14:tracePt t="45468" x="6734175" y="4679950"/>
          <p14:tracePt t="45482" x="6721475" y="4679950"/>
          <p14:tracePt t="45572" x="6721475" y="4692650"/>
          <p14:tracePt t="45812" x="6721475" y="4705350"/>
          <p14:tracePt t="45820" x="6721475" y="4718050"/>
          <p14:tracePt t="45828" x="6721475" y="4730750"/>
          <p14:tracePt t="45837" x="6708775" y="4743450"/>
          <p14:tracePt t="45844" x="6696075" y="4756150"/>
          <p14:tracePt t="45852" x="6684963" y="4779963"/>
          <p14:tracePt t="45860" x="6672263" y="4792663"/>
          <p14:tracePt t="45874" x="6659563" y="4805363"/>
          <p14:tracePt t="45876" x="6646863" y="4830763"/>
          <p14:tracePt t="45884" x="6634163" y="4843463"/>
          <p14:tracePt t="45892" x="6634163" y="4868863"/>
          <p14:tracePt t="45898" x="6634163" y="4879975"/>
          <p14:tracePt t="45906" x="6621463" y="4879975"/>
          <p14:tracePt t="45915" x="6621463" y="4905375"/>
          <p14:tracePt t="45922" x="6621463" y="4918075"/>
          <p14:tracePt t="45930" x="6621463" y="4930775"/>
          <p14:tracePt t="45938" x="6621463" y="4956175"/>
          <p14:tracePt t="45946" x="6621463" y="4968875"/>
          <p14:tracePt t="45954" x="6634163" y="4981575"/>
          <p14:tracePt t="45962" x="6646863" y="5005388"/>
          <p14:tracePt t="45970" x="6659563" y="5005388"/>
          <p14:tracePt t="45978" x="6684963" y="5030788"/>
          <p14:tracePt t="45986" x="6696075" y="5030788"/>
          <p14:tracePt t="45994" x="6708775" y="5043488"/>
          <p14:tracePt t="46000" x="6708775" y="5056188"/>
          <p14:tracePt t="46008" x="6721475" y="5056188"/>
          <p14:tracePt t="46024" x="6734175" y="5068888"/>
          <p14:tracePt t="46118" x="6734175" y="5081588"/>
          <p14:tracePt t="46138" x="6734175" y="5092700"/>
          <p14:tracePt t="46147" x="6734175" y="5105400"/>
          <p14:tracePt t="46154" x="6708775" y="5118100"/>
          <p14:tracePt t="46162" x="6708775" y="5130800"/>
          <p14:tracePt t="46170" x="6696075" y="5143500"/>
          <p14:tracePt t="46178" x="6672263" y="5156200"/>
          <p14:tracePt t="46193" x="6659563" y="5156200"/>
          <p14:tracePt t="46202" x="6646863" y="5156200"/>
          <p14:tracePt t="46252" x="6634163" y="5156200"/>
          <p14:tracePt t="46272" x="6621463" y="5156200"/>
          <p14:tracePt t="46288" x="6608763" y="5156200"/>
          <p14:tracePt t="46296" x="6596063" y="5156200"/>
          <p14:tracePt t="46304" x="6584950" y="5156200"/>
          <p14:tracePt t="46312" x="6572250" y="5143500"/>
          <p14:tracePt t="46318" x="6546850" y="5143500"/>
          <p14:tracePt t="46326" x="6534150" y="5130800"/>
          <p14:tracePt t="46334" x="6521450" y="5118100"/>
          <p14:tracePt t="46349" x="6508750" y="5118100"/>
          <p14:tracePt t="46358" x="6508750" y="5105400"/>
          <p14:tracePt t="46374" x="6496050" y="5105400"/>
          <p14:tracePt t="46382" x="6496050" y="5092700"/>
          <p14:tracePt t="46390" x="6496050" y="5081588"/>
          <p14:tracePt t="46398" x="6483350" y="5068888"/>
          <p14:tracePt t="46406" x="6472238" y="5068888"/>
          <p14:tracePt t="46416" x="6472238" y="5056188"/>
          <p14:tracePt t="46422" x="6472238" y="5043488"/>
          <p14:tracePt t="46430" x="6472238" y="5018088"/>
          <p14:tracePt t="46446" x="6472238" y="5005388"/>
          <p14:tracePt t="46454" x="6472238" y="4981575"/>
          <p14:tracePt t="46462" x="6472238" y="4968875"/>
          <p14:tracePt t="46470" x="6472238" y="4956175"/>
          <p14:tracePt t="46480" x="6472238" y="4943475"/>
          <p14:tracePt t="46488" x="6472238" y="4918075"/>
          <p14:tracePt t="46504" x="6472238" y="4905375"/>
          <p14:tracePt t="46586" x="6472238" y="4892675"/>
          <p14:tracePt t="46598" x="6472238" y="4879975"/>
          <p14:tracePt t="46615" x="6472238" y="4868863"/>
          <p14:tracePt t="46622" x="6483350" y="4868863"/>
          <p14:tracePt t="46630" x="6496050" y="4843463"/>
          <p14:tracePt t="46647" x="6508750" y="4830763"/>
          <p14:tracePt t="46662" x="6508750" y="4818063"/>
          <p14:tracePt t="46678" x="6521450" y="4805363"/>
          <p14:tracePt t="46686" x="6521450" y="4792663"/>
          <p14:tracePt t="46703" x="6521450" y="4779963"/>
          <p14:tracePt t="46710" x="6534150" y="4768850"/>
          <p14:tracePt t="46728" x="6546850" y="4743450"/>
          <p14:tracePt t="46734" x="6546850" y="4730750"/>
          <p14:tracePt t="46744" x="6546850" y="4718050"/>
          <p14:tracePt t="46752" x="6546850" y="4692650"/>
          <p14:tracePt t="46768" x="6559550" y="4679950"/>
          <p14:tracePt t="46784" x="6559550" y="4656138"/>
          <p14:tracePt t="46803" x="6559550" y="4643438"/>
          <p14:tracePt t="46818" x="6559550" y="4630738"/>
          <p14:tracePt t="46834" x="6559550" y="4618038"/>
          <p14:tracePt t="46842" x="6559550" y="4605338"/>
          <p14:tracePt t="46850" x="6559550" y="4592638"/>
          <p14:tracePt t="46858" x="6559550" y="4567238"/>
          <p14:tracePt t="46867" x="6559550" y="4554538"/>
          <p14:tracePt t="46874" x="6559550" y="4543425"/>
          <p14:tracePt t="46882" x="6559550" y="4530725"/>
          <p14:tracePt t="46892" x="6559550" y="4518025"/>
          <p14:tracePt t="46900" x="6559550" y="4505325"/>
          <p14:tracePt t="46908" x="6572250" y="4492625"/>
          <p14:tracePt t="46916" x="6572250" y="4479925"/>
          <p14:tracePt t="46932" x="6572250" y="4467225"/>
          <p14:tracePt t="46951" x="6572250" y="4454525"/>
          <p14:tracePt t="46959" x="6572250" y="4443413"/>
          <p14:tracePt t="46974" x="6584950" y="4430713"/>
          <p14:tracePt t="46981" x="6584950" y="4418013"/>
          <p14:tracePt t="46990" x="6584950" y="4405313"/>
          <p14:tracePt t="46998" x="6596063" y="4392613"/>
          <p14:tracePt t="47014" x="6596063" y="4367213"/>
          <p14:tracePt t="47022" x="6608763" y="4367213"/>
          <p14:tracePt t="47030" x="6608763" y="4354513"/>
          <p14:tracePt t="47046" x="6621463" y="4341813"/>
          <p14:tracePt t="47054" x="6621463" y="4330700"/>
          <p14:tracePt t="47062" x="6646863" y="4318000"/>
          <p14:tracePt t="47070" x="6646863" y="4305300"/>
          <p14:tracePt t="47076" x="6672263" y="4292600"/>
          <p14:tracePt t="47084" x="6684963" y="4279900"/>
          <p14:tracePt t="47092" x="6696075" y="4254500"/>
          <p14:tracePt t="47100" x="6721475" y="4241800"/>
          <p14:tracePt t="47108" x="6734175" y="4230688"/>
          <p14:tracePt t="47115" x="6759575" y="4205288"/>
          <p14:tracePt t="47124" x="6772275" y="4192588"/>
          <p14:tracePt t="47132" x="6797675" y="4179888"/>
          <p14:tracePt t="47140" x="6808788" y="4167188"/>
          <p14:tracePt t="47149" x="6821488" y="4141788"/>
          <p14:tracePt t="47156" x="6846888" y="4129088"/>
          <p14:tracePt t="47164" x="6859588" y="4105275"/>
          <p14:tracePt t="47172" x="6884988" y="4092575"/>
          <p14:tracePt t="47178" x="6897688" y="4067175"/>
          <p14:tracePt t="47186" x="6910388" y="4067175"/>
          <p14:tracePt t="47194" x="6921500" y="4041775"/>
          <p14:tracePt t="47203" x="6934200" y="4041775"/>
          <p14:tracePt t="47226" x="6934200" y="4029075"/>
          <p14:tracePt t="47234" x="6946900" y="4029075"/>
          <p14:tracePt t="47266" x="6946900" y="4017963"/>
          <p14:tracePt t="47274" x="6959600" y="4017963"/>
          <p14:tracePt t="47280" x="6972300" y="4005263"/>
          <p14:tracePt t="47288" x="6972300" y="3992563"/>
          <p14:tracePt t="47296" x="6985000" y="3992563"/>
          <p14:tracePt t="47304" x="6997700" y="3967163"/>
          <p14:tracePt t="47312" x="7010400" y="3967163"/>
          <p14:tracePt t="47320" x="7010400" y="3954463"/>
          <p14:tracePt t="47336" x="7021513" y="3941763"/>
          <p14:tracePt t="47348" x="7021513" y="3929063"/>
          <p14:tracePt t="47372" x="7034213" y="3916363"/>
          <p14:tracePt t="47388" x="7046913" y="3916363"/>
          <p14:tracePt t="47650" x="7046913" y="3905250"/>
          <p14:tracePt t="49964" x="7021513" y="3929063"/>
          <p14:tracePt t="49972" x="6997700" y="3954463"/>
          <p14:tracePt t="49978" x="6959600" y="4005263"/>
          <p14:tracePt t="49986" x="6921500" y="4029075"/>
          <p14:tracePt t="49994" x="6872288" y="4067175"/>
          <p14:tracePt t="50002" x="6846888" y="4092575"/>
          <p14:tracePt t="50010" x="6808788" y="4117975"/>
          <p14:tracePt t="50018" x="6784975" y="4141788"/>
          <p14:tracePt t="50026" x="6772275" y="4154488"/>
          <p14:tracePt t="50034" x="6746875" y="4179888"/>
          <p14:tracePt t="50042" x="6734175" y="4192588"/>
          <p14:tracePt t="50050" x="6721475" y="4217988"/>
          <p14:tracePt t="50058" x="6696075" y="4230688"/>
          <p14:tracePt t="50066" x="6684963" y="4241800"/>
          <p14:tracePt t="50074" x="6659563" y="4267200"/>
          <p14:tracePt t="50080" x="6646863" y="4279900"/>
          <p14:tracePt t="50088" x="6621463" y="4305300"/>
          <p14:tracePt t="50096" x="6584950" y="4318000"/>
          <p14:tracePt t="50104" x="6546850" y="4354513"/>
          <p14:tracePt t="50112" x="6483350" y="4392613"/>
          <p14:tracePt t="50120" x="6434138" y="4430713"/>
          <p14:tracePt t="50128" x="6383338" y="4467225"/>
          <p14:tracePt t="50136" x="6321425" y="4518025"/>
          <p14:tracePt t="50144" x="6259513" y="4579938"/>
          <p14:tracePt t="50152" x="6196013" y="4643438"/>
          <p14:tracePt t="50160" x="6146800" y="4718050"/>
          <p14:tracePt t="50168" x="6083300" y="4792663"/>
          <p14:tracePt t="50176" x="6008688" y="4868863"/>
          <p14:tracePt t="50184" x="5932488" y="4943475"/>
          <p14:tracePt t="50190" x="5857875" y="5005388"/>
          <p14:tracePt t="50198" x="5770563" y="5043488"/>
          <p14:tracePt t="50206" x="5695950" y="5092700"/>
          <p14:tracePt t="50215" x="5619750" y="5130800"/>
          <p14:tracePt t="50222" x="5545138" y="5168900"/>
          <p14:tracePt t="50230" x="5470525" y="5205413"/>
          <p14:tracePt t="50238" x="5394325" y="5243513"/>
          <p14:tracePt t="50247" x="5357813" y="5268913"/>
          <p14:tracePt t="50254" x="5319713" y="5281613"/>
          <p14:tracePt t="50262" x="5294313" y="5318125"/>
          <p14:tracePt t="50270" x="5281613" y="5330825"/>
          <p14:tracePt t="50278" x="5257800" y="5356225"/>
          <p14:tracePt t="50284" x="5245100" y="5368925"/>
          <p14:tracePt t="50292" x="5232400" y="5381625"/>
          <p14:tracePt t="50402" x="5232400" y="5356225"/>
          <p14:tracePt t="50412" x="5232400" y="5330825"/>
          <p14:tracePt t="50418" x="5257800" y="5294313"/>
          <p14:tracePt t="50426" x="5270500" y="5243513"/>
          <p14:tracePt t="50434" x="5294313" y="5218113"/>
          <p14:tracePt t="50442" x="5307013" y="5181600"/>
          <p14:tracePt t="50450" x="5345113" y="5156200"/>
          <p14:tracePt t="50458" x="5370513" y="5105400"/>
          <p14:tracePt t="50466" x="5419725" y="5081588"/>
          <p14:tracePt t="50474" x="5457825" y="5030788"/>
          <p14:tracePt t="50482" x="5519738" y="4992688"/>
          <p14:tracePt t="50490" x="5557838" y="4968875"/>
          <p14:tracePt t="50498" x="5619750" y="4956175"/>
          <p14:tracePt t="50506" x="5670550" y="4930775"/>
          <p14:tracePt t="50515" x="5719763" y="4905375"/>
          <p14:tracePt t="50520" x="5770563" y="4879975"/>
          <p14:tracePt t="50528" x="5795963" y="4868863"/>
          <p14:tracePt t="50539" x="5832475" y="4843463"/>
          <p14:tracePt t="50544" x="5857875" y="4830763"/>
          <p14:tracePt t="50552" x="5883275" y="4805363"/>
          <p14:tracePt t="50560" x="5908675" y="4805363"/>
          <p14:tracePt t="50568" x="5921375" y="4779963"/>
          <p14:tracePt t="50576" x="5932488" y="4768850"/>
          <p14:tracePt t="50584" x="5983288" y="4743450"/>
          <p14:tracePt t="50592" x="6021388" y="4718050"/>
          <p14:tracePt t="50600" x="6083300" y="4679950"/>
          <p14:tracePt t="50608" x="6134100" y="4643438"/>
          <p14:tracePt t="50615" x="6183313" y="4618038"/>
          <p14:tracePt t="50624" x="6221413" y="4592638"/>
          <p14:tracePt t="50630" x="6246813" y="4567238"/>
          <p14:tracePt t="50638" x="6296025" y="4543425"/>
          <p14:tracePt t="50647" x="6321425" y="4518025"/>
          <p14:tracePt t="50654" x="6359525" y="4505325"/>
          <p14:tracePt t="50662" x="6383338" y="4479925"/>
          <p14:tracePt t="50669" x="6396038" y="4467225"/>
          <p14:tracePt t="50678" x="6408738" y="4443413"/>
          <p14:tracePt t="50686" x="6421438" y="4443413"/>
          <p14:tracePt t="50694" x="6434138" y="4443413"/>
          <p14:tracePt t="50702" x="6434138" y="4430713"/>
          <p14:tracePt t="50718" x="6446838" y="4418013"/>
          <p14:tracePt t="50734" x="6459538" y="4405313"/>
          <p14:tracePt t="50754" x="6459538" y="4392613"/>
          <p14:tracePt t="50760" x="6472238" y="4392613"/>
          <p14:tracePt t="50769" x="6483350" y="4379913"/>
          <p14:tracePt t="50776" x="6496050" y="4367213"/>
          <p14:tracePt t="50784" x="6508750" y="4354513"/>
          <p14:tracePt t="50792" x="6534150" y="4341813"/>
          <p14:tracePt t="50800" x="6546850" y="4330700"/>
          <p14:tracePt t="50808" x="6559550" y="4305300"/>
          <p14:tracePt t="50816" x="6584950" y="4292600"/>
          <p14:tracePt t="50824" x="6596063" y="4267200"/>
          <p14:tracePt t="50832" x="6621463" y="4254500"/>
          <p14:tracePt t="50840" x="6634163" y="4230688"/>
          <p14:tracePt t="50848" x="6659563" y="4217988"/>
          <p14:tracePt t="50856" x="6672263" y="4205288"/>
          <p14:tracePt t="50864" x="6684963" y="4179888"/>
          <p14:tracePt t="51436" x="6696075" y="4167188"/>
          <p14:tracePt t="51448" x="6696075" y="4154488"/>
          <p14:tracePt t="51456" x="6708775" y="4154488"/>
          <p14:tracePt t="51464" x="6721475" y="4154488"/>
          <p14:tracePt t="51652" x="6734175" y="4141788"/>
          <p14:tracePt t="51676" x="6734175" y="4129088"/>
          <p14:tracePt t="51684" x="6721475" y="4105275"/>
          <p14:tracePt t="51692" x="6696075" y="4092575"/>
          <p14:tracePt t="51700" x="6672263" y="4067175"/>
          <p14:tracePt t="51708" x="6646863" y="4054475"/>
          <p14:tracePt t="51716" x="6608763" y="4041775"/>
          <p14:tracePt t="51722" x="6572250" y="4029075"/>
          <p14:tracePt t="51730" x="6508750" y="4029075"/>
          <p14:tracePt t="51738" x="6446838" y="4029075"/>
          <p14:tracePt t="51747" x="6370638" y="4041775"/>
          <p14:tracePt t="51754" x="6308725" y="4054475"/>
          <p14:tracePt t="51762" x="6246813" y="4079875"/>
          <p14:tracePt t="51771" x="6183313" y="4092575"/>
          <p14:tracePt t="51778" x="6108700" y="4117975"/>
          <p14:tracePt t="51786" x="6045200" y="4129088"/>
          <p14:tracePt t="51794" x="6021388" y="4154488"/>
          <p14:tracePt t="51802" x="5995988" y="4167188"/>
          <p14:tracePt t="51810" x="5970588" y="4167188"/>
          <p14:tracePt t="51818" x="5957888" y="4179888"/>
          <p14:tracePt t="51824" x="5945188" y="4192588"/>
          <p14:tracePt t="51837" x="5932488" y="4192588"/>
          <p14:tracePt t="51868" x="5921375" y="4192588"/>
          <p14:tracePt t="51884" x="5908675" y="4205288"/>
          <p14:tracePt t="51892" x="5895975" y="4205288"/>
          <p14:tracePt t="51900" x="5883275" y="4217988"/>
          <p14:tracePt t="51908" x="5870575" y="4217988"/>
          <p14:tracePt t="51915" x="5857875" y="4217988"/>
          <p14:tracePt t="51924" x="5845175" y="4217988"/>
          <p14:tracePt t="52044" x="5857875" y="4230688"/>
          <p14:tracePt t="52054" x="5870575" y="4230688"/>
          <p14:tracePt t="52060" x="5883275" y="4230688"/>
          <p14:tracePt t="52070" x="5908675" y="4230688"/>
          <p14:tracePt t="52078" x="5921375" y="4230688"/>
          <p14:tracePt t="52086" x="5932488" y="4230688"/>
          <p14:tracePt t="52094" x="5957888" y="4230688"/>
          <p14:tracePt t="52102" x="5995988" y="4230688"/>
          <p14:tracePt t="52112" x="6021388" y="4230688"/>
          <p14:tracePt t="52120" x="6057900" y="4241800"/>
          <p14:tracePt t="52128" x="6096000" y="4241800"/>
          <p14:tracePt t="52138" x="6134100" y="4254500"/>
          <p14:tracePt t="52144" x="6157913" y="4254500"/>
          <p14:tracePt t="52152" x="6183313" y="4254500"/>
          <p14:tracePt t="52160" x="6196013" y="4254500"/>
          <p14:tracePt t="52168" x="6221413" y="4267200"/>
          <p14:tracePt t="52176" x="6234113" y="4267200"/>
          <p14:tracePt t="52184" x="6246813" y="4267200"/>
          <p14:tracePt t="52192" x="6259513" y="4267200"/>
          <p14:tracePt t="52200" x="6283325" y="4267200"/>
          <p14:tracePt t="52210" x="6296025" y="4267200"/>
          <p14:tracePt t="52216" x="6308725" y="4267200"/>
          <p14:tracePt t="52226" x="6334125" y="4267200"/>
          <p14:tracePt t="52234" x="6346825" y="4267200"/>
          <p14:tracePt t="52242" x="6359525" y="4267200"/>
          <p14:tracePt t="52250" x="6383338" y="4267200"/>
          <p14:tracePt t="52258" x="6396038" y="4267200"/>
          <p14:tracePt t="52266" x="6408738" y="4254500"/>
          <p14:tracePt t="52273" x="6421438" y="4254500"/>
          <p14:tracePt t="52284" x="6446838" y="4254500"/>
          <p14:tracePt t="52291" x="6459538" y="4254500"/>
          <p14:tracePt t="52301" x="6472238" y="4254500"/>
          <p14:tracePt t="52308" x="6496050" y="4254500"/>
          <p14:tracePt t="52315" x="6508750" y="4254500"/>
          <p14:tracePt t="52324" x="6521450" y="4254500"/>
          <p14:tracePt t="52335" x="6534150" y="4254500"/>
          <p14:tracePt t="52340" x="6546850" y="4254500"/>
          <p14:tracePt t="52350" x="6559550" y="4254500"/>
          <p14:tracePt t="52358" x="6572250" y="4254500"/>
          <p14:tracePt t="52372" x="6584950" y="4254500"/>
          <p14:tracePt t="52392" x="6596063" y="4254500"/>
          <p14:tracePt t="52420" x="6608763" y="4254500"/>
          <p14:tracePt t="52538" x="6621463" y="4254500"/>
          <p14:tracePt t="52558" x="6646863" y="4254500"/>
          <p14:tracePt t="52566" x="6659563" y="4254500"/>
          <p14:tracePt t="52574" x="6672263" y="4254500"/>
          <p14:tracePt t="52582" x="6708775" y="4254500"/>
          <p14:tracePt t="52588" x="6746875" y="4241800"/>
          <p14:tracePt t="52596" x="6797675" y="4241800"/>
          <p14:tracePt t="52604" x="6846888" y="4230688"/>
          <p14:tracePt t="52612" x="6872288" y="4230688"/>
          <p14:tracePt t="52620" x="6884988" y="4230688"/>
          <p14:tracePt t="52628" x="6897688" y="4230688"/>
          <p14:tracePt t="52636" x="6921500" y="4230688"/>
          <p14:tracePt t="52644" x="6934200" y="4230688"/>
          <p14:tracePt t="52669" x="6946900" y="4230688"/>
          <p14:tracePt t="52718" x="6959600" y="4230688"/>
          <p14:tracePt t="52762" x="6972300" y="4230688"/>
          <p14:tracePt t="52778" x="6985000" y="4230688"/>
          <p14:tracePt t="52800" x="6997700" y="4230688"/>
          <p14:tracePt t="52808" x="7010400" y="4230688"/>
          <p14:tracePt t="52828" x="7021513" y="4230688"/>
          <p14:tracePt t="52844" x="7034213" y="4230688"/>
          <p14:tracePt t="53040" x="7046913" y="4230688"/>
          <p14:tracePt t="53147" x="7059613" y="4230688"/>
          <p14:tracePt t="53218" x="7072313" y="4230688"/>
          <p14:tracePt t="53260" x="7085013" y="4230688"/>
          <p14:tracePt t="53268" x="7085013" y="4217988"/>
          <p14:tracePt t="53276" x="7110413" y="4217988"/>
          <p14:tracePt t="53292" x="7123113" y="4205288"/>
          <p14:tracePt t="53300" x="7123113" y="4192588"/>
          <p14:tracePt t="53320" x="7134225" y="4192588"/>
          <p14:tracePt t="53348" x="7146925" y="4179888"/>
          <p14:tracePt t="53364" x="7159625" y="4167188"/>
          <p14:tracePt t="53380" x="7172325" y="4154488"/>
          <p14:tracePt t="53388" x="7172325" y="4141788"/>
          <p14:tracePt t="53396" x="7185025" y="4141788"/>
          <p14:tracePt t="53404" x="7185025" y="4129088"/>
          <p14:tracePt t="53420" x="7197725" y="4117975"/>
          <p14:tracePt t="53428" x="7210425" y="4105275"/>
          <p14:tracePt t="53437" x="7210425" y="4092575"/>
          <p14:tracePt t="53444" x="7223125" y="4079875"/>
          <p14:tracePt t="53452" x="7223125" y="4067175"/>
          <p14:tracePt t="53460" x="7235825" y="4041775"/>
          <p14:tracePt t="53468" x="7246938" y="4041775"/>
          <p14:tracePt t="53476" x="7259638" y="4017963"/>
          <p14:tracePt t="53484" x="7272338" y="4017963"/>
          <p14:tracePt t="53492" x="7272338" y="4005263"/>
          <p14:tracePt t="53500" x="7285038" y="3992563"/>
          <p14:tracePt t="53508" x="7297738" y="3979863"/>
          <p14:tracePt t="53515" x="7310438" y="3979863"/>
          <p14:tracePt t="53524" x="7323138" y="3954463"/>
          <p14:tracePt t="53531" x="7335838" y="3941763"/>
          <p14:tracePt t="53538" x="7348538" y="3929063"/>
          <p14:tracePt t="53548" x="7359650" y="3905250"/>
          <p14:tracePt t="53556" x="7359650" y="3892550"/>
          <p14:tracePt t="53562" x="7372350" y="3879850"/>
          <p14:tracePt t="53570" x="7385050" y="3854450"/>
          <p14:tracePt t="53578" x="7385050" y="3841750"/>
          <p14:tracePt t="53586" x="7385050" y="3829050"/>
          <p14:tracePt t="53603" x="7397750" y="3816350"/>
          <p14:tracePt t="53610" x="7397750" y="3803650"/>
          <p14:tracePt t="53618" x="7397750" y="3792538"/>
          <p14:tracePt t="53626" x="7397750" y="3779838"/>
          <p14:tracePt t="53634" x="7397750" y="3767138"/>
          <p14:tracePt t="53642" x="7397750" y="3754438"/>
          <p14:tracePt t="53650" x="7385050" y="3729038"/>
          <p14:tracePt t="53658" x="7359650" y="3716338"/>
          <p14:tracePt t="53666" x="7348538" y="3692525"/>
          <p14:tracePt t="53674" x="7335838" y="3679825"/>
          <p14:tracePt t="53682" x="7310438" y="3667125"/>
          <p14:tracePt t="53690" x="7297738" y="3654425"/>
          <p14:tracePt t="53698" x="7272338" y="3641725"/>
          <p14:tracePt t="53706" x="7259638" y="3629025"/>
          <p14:tracePt t="53715" x="7246938" y="3616325"/>
          <p14:tracePt t="53722" x="7223125" y="3603625"/>
          <p14:tracePt t="53730" x="7210425" y="3603625"/>
          <p14:tracePt t="53738" x="7172325" y="3590925"/>
          <p14:tracePt t="53747" x="7146925" y="3567113"/>
          <p14:tracePt t="53752" x="7110413" y="3567113"/>
          <p14:tracePt t="53760" x="7059613" y="3554413"/>
          <p14:tracePt t="53769" x="7034213" y="3541713"/>
          <p14:tracePt t="53776" x="6997700" y="3529013"/>
          <p14:tracePt t="53784" x="6972300" y="3529013"/>
          <p14:tracePt t="53792" x="6946900" y="3529013"/>
          <p14:tracePt t="53800" x="6921500" y="3529013"/>
          <p14:tracePt t="53808" x="6872288" y="3516313"/>
          <p14:tracePt t="53815" x="6797675" y="3503613"/>
          <p14:tracePt t="53824" x="6721475" y="3490913"/>
          <p14:tracePt t="53832" x="6659563" y="3490913"/>
          <p14:tracePt t="53840" x="6596063" y="3490913"/>
          <p14:tracePt t="53846" x="6521450" y="3490913"/>
          <p14:tracePt t="53854" x="6472238" y="3503613"/>
          <p14:tracePt t="53862" x="6408738" y="3516313"/>
          <p14:tracePt t="53871" x="6383338" y="3516313"/>
          <p14:tracePt t="53878" x="6346825" y="3529013"/>
          <p14:tracePt t="53886" x="6321425" y="3529013"/>
          <p14:tracePt t="53894" x="6296025" y="3541713"/>
          <p14:tracePt t="53902" x="6259513" y="3554413"/>
          <p14:tracePt t="53910" x="6234113" y="3567113"/>
          <p14:tracePt t="53918" x="6208713" y="3579813"/>
          <p14:tracePt t="53926" x="6170613" y="3603625"/>
          <p14:tracePt t="53934" x="6146800" y="3629025"/>
          <p14:tracePt t="53942" x="6121400" y="3641725"/>
          <p14:tracePt t="53948" x="6096000" y="3667125"/>
          <p14:tracePt t="53956" x="6070600" y="3679825"/>
          <p14:tracePt t="53964" x="6057900" y="3692525"/>
          <p14:tracePt t="53972" x="6045200" y="3703638"/>
          <p14:tracePt t="53980" x="6034088" y="3716338"/>
          <p14:tracePt t="53988" x="6021388" y="3729038"/>
          <p14:tracePt t="53996" x="6008688" y="3729038"/>
          <p14:tracePt t="54082" x="6008688" y="3741738"/>
          <p14:tracePt t="54106" x="6008688" y="3754438"/>
          <p14:tracePt t="54122" x="6008688" y="3767138"/>
          <p14:tracePt t="54130" x="6008688" y="3779838"/>
          <p14:tracePt t="54138" x="6008688" y="3792538"/>
          <p14:tracePt t="54147" x="6021388" y="3792538"/>
          <p14:tracePt t="54162" x="6021388" y="3803650"/>
          <p14:tracePt t="54172" x="6034088" y="3803650"/>
          <p14:tracePt t="54192" x="6034088" y="3816350"/>
          <p14:tracePt t="56532" x="6045200" y="3816350"/>
          <p14:tracePt t="56552" x="6057900" y="3829050"/>
          <p14:tracePt t="56699" x="6070600" y="3841750"/>
          <p14:tracePt t="56788" x="6083300" y="3841750"/>
          <p14:tracePt t="56816" x="6096000" y="3854450"/>
          <p14:tracePt t="56878" x="6108700" y="3854450"/>
          <p14:tracePt t="57078" x="6108700" y="3867150"/>
          <p14:tracePt t="57094" x="6121400" y="3867150"/>
          <p14:tracePt t="57146" x="6134100" y="3879850"/>
          <p14:tracePt t="57160" x="6134100" y="3892550"/>
          <p14:tracePt t="57168" x="6146800" y="3892550"/>
          <p14:tracePt t="57188" x="6157913" y="3892550"/>
          <p14:tracePt t="57196" x="6183313" y="3892550"/>
          <p14:tracePt t="57204" x="6196013" y="3892550"/>
          <p14:tracePt t="57212" x="6208713" y="3892550"/>
          <p14:tracePt t="57220" x="6234113" y="3892550"/>
          <p14:tracePt t="57228" x="6246813" y="3905250"/>
          <p14:tracePt t="57237" x="6259513" y="3905250"/>
          <p14:tracePt t="57244" x="6283325" y="3905250"/>
          <p14:tracePt t="57252" x="6321425" y="3905250"/>
          <p14:tracePt t="57258" x="6334125" y="3905250"/>
          <p14:tracePt t="57265" x="6359525" y="3905250"/>
          <p14:tracePt t="57274" x="6383338" y="3916363"/>
          <p14:tracePt t="57282" x="6421438" y="3916363"/>
          <p14:tracePt t="57290" x="6434138" y="3929063"/>
          <p14:tracePt t="57298" x="6472238" y="3929063"/>
          <p14:tracePt t="57306" x="6508750" y="3941763"/>
          <p14:tracePt t="57314" x="6559550" y="3941763"/>
          <p14:tracePt t="57322" x="6621463" y="3941763"/>
          <p14:tracePt t="57330" x="6672263" y="3941763"/>
          <p14:tracePt t="57339" x="6746875" y="3941763"/>
          <p14:tracePt t="57346" x="6808788" y="3941763"/>
          <p14:tracePt t="57354" x="6884988" y="3916363"/>
          <p14:tracePt t="57360" x="6959600" y="3905250"/>
          <p14:tracePt t="57368" x="7021513" y="3892550"/>
          <p14:tracePt t="57376" x="7097713" y="3867150"/>
          <p14:tracePt t="57385" x="7172325" y="3841750"/>
          <p14:tracePt t="57392" x="7246938" y="3816350"/>
          <p14:tracePt t="57400" x="7310438" y="3803650"/>
          <p14:tracePt t="57408" x="7385050" y="3779838"/>
          <p14:tracePt t="57416" x="7448550" y="3779838"/>
          <p14:tracePt t="57424" x="7523163" y="3767138"/>
          <p14:tracePt t="57431" x="7585075" y="3767138"/>
          <p14:tracePt t="57440" x="7648575" y="3754438"/>
          <p14:tracePt t="57448" x="7685088" y="3754438"/>
          <p14:tracePt t="57456" x="7748588" y="3754438"/>
          <p14:tracePt t="57465" x="7773988" y="3741738"/>
          <p14:tracePt t="57470" x="7823200" y="3741738"/>
          <p14:tracePt t="57478" x="7861300" y="3741738"/>
          <p14:tracePt t="57486" x="7886700" y="3729038"/>
          <p14:tracePt t="57494" x="7910513" y="3729038"/>
          <p14:tracePt t="57502" x="7935913" y="3729038"/>
          <p14:tracePt t="57510" x="7961313" y="3729038"/>
          <p14:tracePt t="57518" x="7999413" y="3729038"/>
          <p14:tracePt t="57526" x="8048625" y="3729038"/>
          <p14:tracePt t="57537" x="8099425" y="3729038"/>
          <p14:tracePt t="57542" x="8148638" y="3729038"/>
          <p14:tracePt t="57550" x="8223250" y="3729038"/>
          <p14:tracePt t="57558" x="8286750" y="3729038"/>
          <p14:tracePt t="57566" x="8361363" y="3729038"/>
          <p14:tracePt t="57574" x="8424863" y="3716338"/>
          <p14:tracePt t="57580" x="8474075" y="3716338"/>
          <p14:tracePt t="57588" x="8548688" y="3716338"/>
          <p14:tracePt t="57596" x="8612188" y="3703638"/>
          <p14:tracePt t="57604" x="8686800" y="3703638"/>
          <p14:tracePt t="57612" x="8750300" y="3703638"/>
          <p14:tracePt t="57620" x="8824913" y="3703638"/>
          <p14:tracePt t="57628" x="8886825" y="3703638"/>
          <p14:tracePt t="57637" x="8963025" y="3692525"/>
          <p14:tracePt t="57644" x="9024938" y="3692525"/>
          <p14:tracePt t="57652" x="9099550" y="3692525"/>
          <p14:tracePt t="57660" x="9150350" y="3679825"/>
          <p14:tracePt t="57668" x="9212263" y="3654425"/>
          <p14:tracePt t="57674" x="9263063" y="3629025"/>
          <p14:tracePt t="57682" x="9301163" y="3629025"/>
          <p14:tracePt t="57689" x="9324975" y="3616325"/>
          <p14:tracePt t="57697" x="9350375" y="3616325"/>
          <p14:tracePt t="57705" x="9363075" y="3616325"/>
          <p14:tracePt t="57714" x="9375775" y="3616325"/>
          <p14:tracePt t="57722" x="9401175" y="3603625"/>
          <p14:tracePt t="57730" x="9413875" y="3590925"/>
          <p14:tracePt t="57738" x="9424988" y="3590925"/>
          <p14:tracePt t="57747" x="9463088" y="3579813"/>
          <p14:tracePt t="57754" x="9475788" y="3567113"/>
          <p14:tracePt t="57762" x="9501188" y="3567113"/>
          <p14:tracePt t="57770" x="9525000" y="3567113"/>
          <p14:tracePt t="57778" x="9550400" y="3554413"/>
          <p14:tracePt t="57784" x="9588500" y="3554413"/>
          <p14:tracePt t="57792" x="9626600" y="3554413"/>
          <p14:tracePt t="57800" x="9675813" y="3554413"/>
          <p14:tracePt t="57808" x="9713913" y="3554413"/>
          <p14:tracePt t="57816" x="9763125" y="3541713"/>
          <p14:tracePt t="57824" x="9813925" y="3541713"/>
          <p14:tracePt t="57832" x="9863138" y="3516313"/>
          <p14:tracePt t="57840" x="9939338" y="3503613"/>
          <p14:tracePt t="57848" x="10013950" y="3490913"/>
          <p14:tracePt t="57856" x="10075863" y="3479800"/>
          <p14:tracePt t="57865" x="10152063" y="3467100"/>
          <p14:tracePt t="57872" x="10226675" y="3441700"/>
          <p14:tracePt t="57881" x="10301288" y="3441700"/>
          <p14:tracePt t="57888" x="10377488" y="3429000"/>
          <p14:tracePt t="57894" x="10464800" y="3429000"/>
          <p14:tracePt t="57902" x="10526713" y="3429000"/>
          <p14:tracePt t="57910" x="10577513" y="3429000"/>
          <p14:tracePt t="57918" x="10626725" y="3429000"/>
          <p14:tracePt t="57926" x="10652125" y="3429000"/>
          <p14:tracePt t="57937" x="10690225" y="3429000"/>
          <p14:tracePt t="57942" x="10702925" y="3429000"/>
          <p14:tracePt t="57950" x="10726738" y="3429000"/>
          <p14:tracePt t="57958" x="10752138" y="3429000"/>
          <p14:tracePt t="57965" x="10764838" y="3429000"/>
          <p14:tracePt t="57974" x="10790238" y="3429000"/>
          <p14:tracePt t="57982" x="10802938" y="3429000"/>
          <p14:tracePt t="57988" x="10828338" y="3429000"/>
          <p14:tracePt t="57996" x="10839450" y="3429000"/>
          <p14:tracePt t="58004" x="10864850" y="3429000"/>
          <p14:tracePt t="58012" x="10877550" y="3429000"/>
          <p14:tracePt t="58020" x="10902950" y="3429000"/>
          <p14:tracePt t="58028" x="10939463" y="3429000"/>
          <p14:tracePt t="58036" x="10990263" y="3429000"/>
          <p14:tracePt t="58044" x="11028363" y="3429000"/>
          <p14:tracePt t="58052" x="11052175" y="3429000"/>
          <p14:tracePt t="58060" x="11064875" y="3429000"/>
          <p14:tracePt t="58068" x="11090275" y="3429000"/>
          <p14:tracePt t="58076" x="11102975" y="3429000"/>
          <p14:tracePt t="58084" x="11115675" y="3429000"/>
          <p14:tracePt t="58092" x="11141075" y="3429000"/>
          <p14:tracePt t="58098" x="11153775" y="3429000"/>
          <p14:tracePt t="58115" x="11164888" y="3429000"/>
          <p14:tracePt t="58122" x="11177588" y="3429000"/>
          <p14:tracePt t="58138" x="11190288" y="3429000"/>
          <p14:tracePt t="58147" x="11215688" y="3429000"/>
          <p14:tracePt t="58154" x="11228388" y="3429000"/>
          <p14:tracePt t="58162" x="11241088" y="3429000"/>
          <p14:tracePt t="58170" x="11266488" y="3429000"/>
          <p14:tracePt t="58178" x="11277600" y="3429000"/>
          <p14:tracePt t="58186" x="11290300" y="3429000"/>
          <p14:tracePt t="58194" x="11315700" y="3429000"/>
          <p14:tracePt t="58202" x="11377613" y="3429000"/>
          <p14:tracePt t="58208" x="11428413" y="3429000"/>
          <p14:tracePt t="58216" x="11503025" y="3441700"/>
          <p14:tracePt t="58224" x="11579225" y="3467100"/>
          <p14:tracePt t="58232" x="11641138" y="3479800"/>
          <p14:tracePt t="58240" x="11715750" y="3503613"/>
          <p14:tracePt t="58248" x="11791950" y="3529013"/>
          <p14:tracePt t="58256" x="11853863" y="3529013"/>
          <p14:tracePt t="58264" x="11928475" y="3554413"/>
          <p14:tracePt t="58272" x="12017375" y="3579813"/>
          <p14:tracePt t="58280" x="12091988" y="3603625"/>
          <p14:tracePt t="58289" x="12153900" y="3603625"/>
        </p14:tracePtLst>
      </p14:laserTraceLst>
    </p:ext>
    <p:ext uri="{E180D4A7-C9FB-4DFB-919C-405C955672EB}">
      <p14:showEvtLst xmlns:p14="http://schemas.microsoft.com/office/powerpoint/2010/main">
        <p14:playEvt time="26132" objId="6"/>
        <p14:stopEvt time="59691" objId="6"/>
      </p14:showEvtLst>
    </p:ext>
  </p:extLs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không mổ</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a:bodyPr>
          <a:lstStyle/>
          <a:p>
            <a:pPr lvl="0" algn="just">
              <a:lnSpc>
                <a:spcPct val="120000"/>
              </a:lnSpc>
              <a:spcAft>
                <a:spcPts val="600"/>
              </a:spcAft>
            </a:pPr>
            <a:r>
              <a:rPr lang="en-US">
                <a:latin typeface="Arial" panose="020B0604020202020204" pitchFamily="34" charset="0"/>
                <a:cs typeface="Arial" panose="020B0604020202020204" pitchFamily="34" charset="0"/>
              </a:rPr>
              <a:t>Chỉ định:</a:t>
            </a:r>
          </a:p>
          <a:p>
            <a:pPr lvl="1" algn="just">
              <a:lnSpc>
                <a:spcPct val="150000"/>
              </a:lnSpc>
              <a:spcAft>
                <a:spcPts val="600"/>
              </a:spcAft>
            </a:pPr>
            <a:r>
              <a:rPr lang="en-US" sz="2000">
                <a:latin typeface="Arial" panose="020B0604020202020204" pitchFamily="34" charset="0"/>
                <a:cs typeface="Arial" panose="020B0604020202020204" pitchFamily="34" charset="0"/>
              </a:rPr>
              <a:t>Khởi phát &lt;24 giờ</a:t>
            </a:r>
          </a:p>
          <a:p>
            <a:pPr lvl="1" algn="just">
              <a:lnSpc>
                <a:spcPct val="150000"/>
              </a:lnSpc>
              <a:spcAft>
                <a:spcPts val="600"/>
              </a:spcAft>
            </a:pPr>
            <a:r>
              <a:rPr lang="en-US" sz="2000">
                <a:latin typeface="Arial" panose="020B0604020202020204" pitchFamily="34" charset="0"/>
                <a:cs typeface="Arial" panose="020B0604020202020204" pitchFamily="34" charset="0"/>
              </a:rPr>
              <a:t>Đau bụng và dấu kích thích phúc mạc ít</a:t>
            </a:r>
          </a:p>
          <a:p>
            <a:pPr lvl="1" algn="just">
              <a:lnSpc>
                <a:spcPct val="150000"/>
              </a:lnSpc>
              <a:spcAft>
                <a:spcPts val="600"/>
              </a:spcAft>
            </a:pPr>
            <a:r>
              <a:rPr lang="en-US" sz="2000">
                <a:latin typeface="Arial" panose="020B0604020202020204" pitchFamily="34" charset="0"/>
                <a:cs typeface="Arial" panose="020B0604020202020204" pitchFamily="34" charset="0"/>
              </a:rPr>
              <a:t>Huyết động ổn</a:t>
            </a:r>
          </a:p>
          <a:p>
            <a:pPr lvl="1" algn="just">
              <a:lnSpc>
                <a:spcPct val="150000"/>
              </a:lnSpc>
              <a:spcAft>
                <a:spcPts val="600"/>
              </a:spcAft>
            </a:pPr>
            <a:r>
              <a:rPr lang="en-US" sz="2000">
                <a:latin typeface="Arial" panose="020B0604020202020204" pitchFamily="34" charset="0"/>
                <a:cs typeface="Arial" panose="020B0604020202020204" pitchFamily="34" charset="0"/>
              </a:rPr>
              <a:t>Không có dấu nhiễm trùng hệ thống</a:t>
            </a:r>
          </a:p>
          <a:p>
            <a:pPr lvl="1" algn="just">
              <a:lnSpc>
                <a:spcPct val="150000"/>
              </a:lnSpc>
              <a:spcAft>
                <a:spcPts val="600"/>
              </a:spcAft>
            </a:pPr>
            <a:r>
              <a:rPr lang="en-US" sz="2000">
                <a:latin typeface="Arial" panose="020B0604020202020204" pitchFamily="34" charset="0"/>
                <a:cs typeface="Arial" panose="020B0604020202020204" pitchFamily="34" charset="0"/>
              </a:rPr>
              <a:t>Bệnh nhân &lt;70 tuổi</a:t>
            </a:r>
          </a:p>
          <a:p>
            <a:pPr lvl="1"/>
            <a:r>
              <a:rPr lang="en-US" sz="2000">
                <a:latin typeface="Arial" panose="020B0604020202020204" pitchFamily="34" charset="0"/>
                <a:cs typeface="Arial" panose="020B0604020202020204" pitchFamily="34" charset="0"/>
              </a:rPr>
              <a:t>Bệnh nhân thủng bít hay không có dấu thoát cản quang trên CT scan hay X quang dạ dày – tá tràng.</a:t>
            </a:r>
          </a:p>
        </p:txBody>
      </p:sp>
      <p:pic>
        <p:nvPicPr>
          <p:cNvPr id="3" name="Audio 2">
            <a:hlinkClick r:id="" action="ppaction://media"/>
            <a:extLst>
              <a:ext uri="{FF2B5EF4-FFF2-40B4-BE49-F238E27FC236}">
                <a16:creationId xmlns:a16="http://schemas.microsoft.com/office/drawing/2014/main" id="{6E775386-0638-4B8C-8CC0-CA70E546A1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56504795"/>
      </p:ext>
    </p:extLst>
  </p:cSld>
  <p:clrMapOvr>
    <a:masterClrMapping/>
  </p:clrMapOvr>
  <mc:AlternateContent xmlns:mc="http://schemas.openxmlformats.org/markup-compatibility/2006" xmlns:p14="http://schemas.microsoft.com/office/powerpoint/2010/main">
    <mc:Choice Requires="p14">
      <p:transition spd="slow" p14:dur="2000" advTm="29661"/>
    </mc:Choice>
    <mc:Fallback xmlns="">
      <p:transition spd="slow" advTm="29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499" x="11691938" y="2752725"/>
          <p14:tracePt t="1505" x="11591925" y="2703513"/>
          <p14:tracePt t="1512" x="11479213" y="2640013"/>
          <p14:tracePt t="1521" x="11377613" y="2590800"/>
          <p14:tracePt t="1529" x="11241088" y="2552700"/>
          <p14:tracePt t="1539" x="11041063" y="2478088"/>
          <p14:tracePt t="1545" x="10790238" y="2365375"/>
          <p14:tracePt t="1554" x="10539413" y="2278063"/>
          <p14:tracePt t="1559" x="10313988" y="2252663"/>
          <p14:tracePt t="1567" x="10152063" y="2227263"/>
          <p14:tracePt t="1575" x="9963150" y="2190750"/>
          <p14:tracePt t="1583" x="9788525" y="2178050"/>
          <p14:tracePt t="1591" x="9613900" y="2165350"/>
          <p14:tracePt t="1599" x="9424988" y="2152650"/>
          <p14:tracePt t="1607" x="9188450" y="2139950"/>
          <p14:tracePt t="1615" x="8986838" y="2139950"/>
          <p14:tracePt t="1623" x="8737600" y="2114550"/>
          <p14:tracePt t="1631" x="8524875" y="2101850"/>
          <p14:tracePt t="1639" x="8348663" y="2078038"/>
          <p14:tracePt t="1647" x="8186738" y="2052638"/>
          <p14:tracePt t="1655" x="8061325" y="2014538"/>
          <p14:tracePt t="1661" x="7961313" y="2001838"/>
          <p14:tracePt t="1670" x="7861300" y="1978025"/>
          <p14:tracePt t="1677" x="7785100" y="1952625"/>
          <p14:tracePt t="1685" x="7723188" y="1952625"/>
          <p14:tracePt t="1693" x="7648575" y="1927225"/>
          <p14:tracePt t="1701" x="7572375" y="1914525"/>
          <p14:tracePt t="1709" x="7497763" y="1889125"/>
          <p14:tracePt t="1717" x="7448550" y="1865313"/>
          <p14:tracePt t="1725" x="7372350" y="1839913"/>
          <p14:tracePt t="1733" x="7297738" y="1814513"/>
          <p14:tracePt t="1741" x="7235825" y="1789113"/>
          <p14:tracePt t="1749" x="7159625" y="1765300"/>
          <p14:tracePt t="1757" x="7134225" y="1752600"/>
          <p14:tracePt t="1763" x="7110413" y="1727200"/>
          <p14:tracePt t="1772" x="7097713" y="1714500"/>
          <p14:tracePt t="1779" x="7072313" y="1689100"/>
          <p14:tracePt t="1788" x="7059613" y="1689100"/>
          <p14:tracePt t="1796" x="7046913" y="1663700"/>
          <p14:tracePt t="1804" x="7021513" y="1652588"/>
          <p14:tracePt t="1811" x="7010400" y="1639888"/>
          <p14:tracePt t="1820" x="6985000" y="1614488"/>
          <p14:tracePt t="1827" x="6972300" y="1601788"/>
          <p14:tracePt t="1836" x="6946900" y="1576388"/>
          <p14:tracePt t="1844" x="6934200" y="1563688"/>
          <p14:tracePt t="1851" x="6910388" y="1539875"/>
          <p14:tracePt t="1859" x="6884988" y="1539875"/>
          <p14:tracePt t="1865" x="6859588" y="1527175"/>
          <p14:tracePt t="1873" x="6834188" y="1514475"/>
          <p14:tracePt t="1881" x="6821488" y="1501775"/>
          <p14:tracePt t="1891" x="6784975" y="1476375"/>
          <p14:tracePt t="1897" x="6759575" y="1463675"/>
          <p14:tracePt t="1905" x="6721475" y="1439863"/>
          <p14:tracePt t="1913" x="6684963" y="1427163"/>
          <p14:tracePt t="1922" x="6646863" y="1401763"/>
          <p14:tracePt t="1929" x="6596063" y="1376363"/>
          <p14:tracePt t="1940" x="6546850" y="1363663"/>
          <p14:tracePt t="1946" x="6472238" y="1339850"/>
          <p14:tracePt t="1954" x="6383338" y="1314450"/>
          <p14:tracePt t="1961" x="6283325" y="1289050"/>
          <p14:tracePt t="1967" x="6157913" y="1238250"/>
          <p14:tracePt t="1976" x="6034088" y="1214438"/>
          <p14:tracePt t="1983" x="5908675" y="1189038"/>
          <p14:tracePt t="1991" x="5770563" y="1163638"/>
          <p14:tracePt t="1999" x="5632450" y="1138238"/>
          <p14:tracePt t="2007" x="5532438" y="1114425"/>
          <p14:tracePt t="2015" x="5394325" y="1076325"/>
          <p14:tracePt t="2023" x="5281613" y="1050925"/>
          <p14:tracePt t="2031" x="5181600" y="1025525"/>
          <p14:tracePt t="2039" x="5081588" y="1001713"/>
          <p14:tracePt t="2047" x="4981575" y="976313"/>
          <p14:tracePt t="2055" x="4906963" y="950913"/>
          <p14:tracePt t="2063" x="4832350" y="925513"/>
          <p14:tracePt t="2072" x="4756150" y="901700"/>
          <p14:tracePt t="2077" x="4706938" y="889000"/>
          <p14:tracePt t="2086" x="4643438" y="876300"/>
          <p14:tracePt t="2093" x="4606925" y="850900"/>
          <p14:tracePt t="2101" x="4556125" y="838200"/>
          <p14:tracePt t="2109" x="4481513" y="812800"/>
          <p14:tracePt t="2117" x="4406900" y="788988"/>
          <p14:tracePt t="2125" x="4318000" y="763588"/>
          <p14:tracePt t="2133" x="4230688" y="738188"/>
          <p14:tracePt t="2141" x="4130675" y="725488"/>
          <p14:tracePt t="2149" x="4030663" y="712788"/>
          <p14:tracePt t="2157" x="3930650" y="700088"/>
          <p14:tracePt t="2165" x="3830638" y="688975"/>
          <p14:tracePt t="2174" x="3717925" y="676275"/>
          <p14:tracePt t="2179" x="3617913" y="676275"/>
          <p14:tracePt t="2189" x="3517900" y="663575"/>
          <p14:tracePt t="2196" x="3417888" y="650875"/>
          <p14:tracePt t="2204" x="3328988" y="650875"/>
          <p14:tracePt t="2211" x="3254375" y="650875"/>
          <p14:tracePt t="2220" x="3179763" y="650875"/>
          <p14:tracePt t="2227" x="3116263" y="650875"/>
          <p14:tracePt t="2236" x="3041650" y="663575"/>
          <p14:tracePt t="2243" x="2967038" y="676275"/>
          <p14:tracePt t="2251" x="2903538" y="700088"/>
          <p14:tracePt t="2259" x="2816225" y="725488"/>
          <p14:tracePt t="2267" x="2741613" y="750888"/>
          <p14:tracePt t="2275" x="2667000" y="776288"/>
          <p14:tracePt t="2281" x="2590800" y="801688"/>
          <p14:tracePt t="2289" x="2516188" y="825500"/>
          <p14:tracePt t="2297" x="2478088" y="838200"/>
          <p14:tracePt t="2305" x="2428875" y="863600"/>
          <p14:tracePt t="2313" x="2365375" y="889000"/>
          <p14:tracePt t="2322" x="2290763" y="912813"/>
          <p14:tracePt t="2329" x="2216150" y="950913"/>
          <p14:tracePt t="2339" x="2139950" y="1025525"/>
          <p14:tracePt t="2346" x="2078038" y="1076325"/>
          <p14:tracePt t="2354" x="2003425" y="1150938"/>
          <p14:tracePt t="2361" x="1927225" y="1214438"/>
          <p14:tracePt t="2370" x="1865313" y="1289050"/>
          <p14:tracePt t="2377" x="1778000" y="1363663"/>
          <p14:tracePt t="2386" x="1689100" y="1439863"/>
          <p14:tracePt t="2391" x="1614488" y="1514475"/>
          <p14:tracePt t="2399" x="1539875" y="1589088"/>
          <p14:tracePt t="2407" x="1465263" y="1663700"/>
          <p14:tracePt t="2415" x="1389063" y="1752600"/>
          <p14:tracePt t="2423" x="1327150" y="1814513"/>
          <p14:tracePt t="2431" x="1289050" y="1876425"/>
          <p14:tracePt t="2439" x="1263650" y="1914525"/>
          <p14:tracePt t="2447" x="1252538" y="1927225"/>
          <p14:tracePt t="2455" x="1227138" y="1952625"/>
          <p14:tracePt t="2463" x="1214438" y="1978025"/>
          <p14:tracePt t="2472" x="1189038" y="1989138"/>
          <p14:tracePt t="2479" x="1189038" y="2014538"/>
          <p14:tracePt t="2488" x="1189038" y="2039938"/>
          <p14:tracePt t="2494" x="1189038" y="2065338"/>
          <p14:tracePt t="2501" x="1189038" y="2089150"/>
          <p14:tracePt t="2509" x="1189038" y="2101850"/>
          <p14:tracePt t="2517" x="1189038" y="2127250"/>
          <p14:tracePt t="2525" x="1189038" y="2139950"/>
          <p14:tracePt t="2533" x="1189038" y="2152650"/>
          <p14:tracePt t="2541" x="1201738" y="2178050"/>
          <p14:tracePt t="2558" x="1201738" y="2190750"/>
          <p14:tracePt t="2565" x="1201738" y="2214563"/>
          <p14:tracePt t="2573" x="1201738" y="2227263"/>
          <p14:tracePt t="2581" x="1201738" y="2239963"/>
          <p14:tracePt t="2589" x="1201738" y="2265363"/>
          <p14:tracePt t="2595" x="1201738" y="2290763"/>
          <p14:tracePt t="2604" x="1201738" y="2314575"/>
          <p14:tracePt t="2611" x="1201738" y="2327275"/>
          <p14:tracePt t="2621" x="1201738" y="2352675"/>
          <p14:tracePt t="2627" x="1201738" y="2365375"/>
          <p14:tracePt t="2636" x="1201738" y="2378075"/>
          <p14:tracePt t="2643" x="1201738" y="2390775"/>
          <p14:tracePt t="2651" x="1201738" y="2414588"/>
          <p14:tracePt t="2659" x="1214438" y="2427288"/>
          <p14:tracePt t="2667" x="1214438" y="2439988"/>
          <p14:tracePt t="2675" x="1227138" y="2465388"/>
          <p14:tracePt t="2691" x="1239838" y="2490788"/>
          <p14:tracePt t="2705" x="1239838" y="2503488"/>
          <p14:tracePt t="2713" x="1252538" y="2527300"/>
          <p14:tracePt t="2733" x="1252538" y="2552700"/>
          <p14:tracePt t="2753" x="1263650" y="2565400"/>
          <p14:tracePt t="2770" x="1263650" y="2578100"/>
          <p14:tracePt t="2794" x="1263650" y="2590800"/>
          <p14:tracePt t="2804" x="1263650" y="2603500"/>
          <p14:tracePt t="2820" x="1263650" y="2616200"/>
          <p14:tracePt t="2827" x="1263650" y="2627313"/>
          <p14:tracePt t="2835" x="1263650" y="2640013"/>
          <p14:tracePt t="2843" x="1263650" y="2665413"/>
          <p14:tracePt t="2859" x="1276350" y="2678113"/>
          <p14:tracePt t="2867" x="1301750" y="2703513"/>
          <p14:tracePt t="2875" x="1314450" y="2716213"/>
          <p14:tracePt t="2883" x="1339850" y="2740025"/>
          <p14:tracePt t="2891" x="1352550" y="2752725"/>
          <p14:tracePt t="2899" x="1363663" y="2765425"/>
          <p14:tracePt t="2907" x="1389063" y="2790825"/>
          <p14:tracePt t="2913" x="1401763" y="2803525"/>
          <p14:tracePt t="2922" x="1427163" y="2828925"/>
          <p14:tracePt t="2929" x="1427163" y="2840038"/>
          <p14:tracePt t="2938" x="1439863" y="2852738"/>
          <p14:tracePt t="2945" x="1452563" y="2878138"/>
          <p14:tracePt t="2954" x="1476375" y="2890838"/>
          <p14:tracePt t="2962" x="1489075" y="2916238"/>
          <p14:tracePt t="2970" x="1514475" y="2928938"/>
          <p14:tracePt t="2977" x="1527175" y="2952750"/>
          <p14:tracePt t="2985" x="1539875" y="2965450"/>
          <p14:tracePt t="2993" x="1552575" y="2978150"/>
          <p14:tracePt t="3001" x="1565275" y="2978150"/>
          <p14:tracePt t="3009" x="1565275" y="2990850"/>
          <p14:tracePt t="3015" x="1589088" y="3016250"/>
          <p14:tracePt t="3031" x="1614488" y="3041650"/>
          <p14:tracePt t="3039" x="1614488" y="3054350"/>
          <p14:tracePt t="3047" x="1639888" y="3065463"/>
          <p14:tracePt t="3055" x="1652588" y="3090863"/>
          <p14:tracePt t="3063" x="1677988" y="3103563"/>
          <p14:tracePt t="3072" x="1677988" y="3128963"/>
          <p14:tracePt t="3079" x="1701800" y="3141663"/>
          <p14:tracePt t="3088" x="1701800" y="3165475"/>
          <p14:tracePt t="3095" x="1714500" y="3178175"/>
          <p14:tracePt t="3104" x="1727200" y="3190875"/>
          <p14:tracePt t="3111" x="1727200" y="3216275"/>
          <p14:tracePt t="3120" x="1727200" y="3228975"/>
          <p14:tracePt t="3127" x="1727200" y="3241675"/>
          <p14:tracePt t="3135" x="1727200" y="3267075"/>
          <p14:tracePt t="3141" x="1727200" y="3278188"/>
          <p14:tracePt t="3149" x="1739900" y="3290888"/>
          <p14:tracePt t="3157" x="1752600" y="3316288"/>
          <p14:tracePt t="3165" x="1765300" y="3328988"/>
          <p14:tracePt t="3173" x="1765300" y="3341688"/>
          <p14:tracePt t="3181" x="1778000" y="3367088"/>
          <p14:tracePt t="3190" x="1778000" y="3378200"/>
          <p14:tracePt t="3197" x="1778000" y="3390900"/>
          <p14:tracePt t="3222" x="1778000" y="3403600"/>
          <p14:tracePt t="15333" x="1790700" y="3403600"/>
          <p14:tracePt t="15343" x="1801813" y="3403600"/>
          <p14:tracePt t="15348" x="1827213" y="3416300"/>
          <p14:tracePt t="15358" x="1839913" y="3429000"/>
          <p14:tracePt t="15364" x="1852613" y="3429000"/>
          <p14:tracePt t="15371" x="1878013" y="3429000"/>
          <p14:tracePt t="15379" x="1890713" y="3441700"/>
          <p14:tracePt t="15387" x="1914525" y="3441700"/>
          <p14:tracePt t="15393" x="1939925" y="3441700"/>
          <p14:tracePt t="15402" x="1965325" y="3441700"/>
          <p14:tracePt t="15409" x="2003425" y="3441700"/>
          <p14:tracePt t="15417" x="2039938" y="3441700"/>
          <p14:tracePt t="15425" x="2078038" y="3441700"/>
          <p14:tracePt t="15433" x="2139950" y="3429000"/>
          <p14:tracePt t="15441" x="2216150" y="3416300"/>
          <p14:tracePt t="15449" x="2290763" y="3390900"/>
          <p14:tracePt t="15457" x="2352675" y="3390900"/>
          <p14:tracePt t="15465" x="2428875" y="3390900"/>
          <p14:tracePt t="15473" x="2490788" y="3378200"/>
          <p14:tracePt t="15481" x="2565400" y="3367088"/>
          <p14:tracePt t="15490" x="2654300" y="3367088"/>
          <p14:tracePt t="15497" x="2728913" y="3354388"/>
          <p14:tracePt t="15505" x="2841625" y="3328988"/>
          <p14:tracePt t="15511" x="2928938" y="3303588"/>
          <p14:tracePt t="15521" x="2992438" y="3290888"/>
          <p14:tracePt t="15527" x="3067050" y="3267075"/>
          <p14:tracePt t="15535" x="3141663" y="3254375"/>
          <p14:tracePt t="15543" x="3205163" y="3241675"/>
          <p14:tracePt t="15552" x="3279775" y="3228975"/>
          <p14:tracePt t="15559" x="3328988" y="3216275"/>
          <p14:tracePt t="15567" x="3392488" y="3203575"/>
          <p14:tracePt t="15575" x="3441700" y="3178175"/>
          <p14:tracePt t="15583" x="3479800" y="3178175"/>
          <p14:tracePt t="15591" x="3505200" y="3178175"/>
          <p14:tracePt t="15599" x="3530600" y="3178175"/>
          <p14:tracePt t="15605" x="3541713" y="3178175"/>
          <p14:tracePt t="15613" x="3554413" y="3165475"/>
          <p14:tracePt t="15621" x="3579813" y="3165475"/>
          <p14:tracePt t="15629" x="3592513" y="3165475"/>
          <p14:tracePt t="15637" x="3605213" y="3154363"/>
          <p14:tracePt t="15645" x="3617913" y="3154363"/>
          <p14:tracePt t="15655" x="3643313" y="3154363"/>
          <p14:tracePt t="15661" x="3654425" y="3141663"/>
          <p14:tracePt t="15671" x="3679825" y="3128963"/>
          <p14:tracePt t="15677" x="3692525" y="3128963"/>
          <p14:tracePt t="15685" x="3705225" y="3116263"/>
          <p14:tracePt t="15693" x="3743325" y="3090863"/>
          <p14:tracePt t="15702" x="3792538" y="3090863"/>
          <p14:tracePt t="15709" x="3817938" y="3065463"/>
          <p14:tracePt t="15715" x="3843338" y="3054350"/>
          <p14:tracePt t="15723" x="3867150" y="3041650"/>
          <p14:tracePt t="15731" x="3892550" y="3028950"/>
          <p14:tracePt t="15747" x="3917950" y="3003550"/>
          <p14:tracePt t="15763" x="3917950" y="2990850"/>
          <p14:tracePt t="15771" x="3930650" y="2965450"/>
          <p14:tracePt t="15779" x="3930650" y="2952750"/>
          <p14:tracePt t="15788" x="3930650" y="2941638"/>
          <p14:tracePt t="15795" x="3930650" y="2916238"/>
          <p14:tracePt t="15805" x="3930650" y="2903538"/>
          <p14:tracePt t="15812" x="3930650" y="2890838"/>
          <p14:tracePt t="15817" x="3930650" y="2865438"/>
          <p14:tracePt t="15826" x="3917950" y="2852738"/>
          <p14:tracePt t="15833" x="3917950" y="2840038"/>
          <p14:tracePt t="15841" x="3892550" y="2816225"/>
          <p14:tracePt t="15850" x="3879850" y="2803525"/>
          <p14:tracePt t="15858" x="3856038" y="2778125"/>
          <p14:tracePt t="15865" x="3843338" y="2765425"/>
          <p14:tracePt t="15907" x="3679825" y="2640013"/>
          <p14:tracePt t="15913" x="3654425" y="2616200"/>
          <p14:tracePt t="15921" x="3617913" y="2603500"/>
          <p14:tracePt t="15927" x="3567113" y="2565400"/>
          <p14:tracePt t="15935" x="3530600" y="2540000"/>
          <p14:tracePt t="15943" x="3492500" y="2527300"/>
          <p14:tracePt t="15952" x="3454400" y="2503488"/>
          <p14:tracePt t="15959" x="3429000" y="2490788"/>
          <p14:tracePt t="15967" x="3392488" y="2478088"/>
          <p14:tracePt t="15975" x="3354388" y="2452688"/>
          <p14:tracePt t="15983" x="3328988" y="2452688"/>
          <p14:tracePt t="15991" x="3305175" y="2452688"/>
          <p14:tracePt t="15999" x="3267075" y="2452688"/>
          <p14:tracePt t="16007" x="3216275" y="2452688"/>
          <p14:tracePt t="16015" x="3179763" y="2452688"/>
          <p14:tracePt t="16023" x="3128963" y="2452688"/>
          <p14:tracePt t="16029" x="3092450" y="2452688"/>
          <p14:tracePt t="16037" x="3041650" y="2439988"/>
          <p14:tracePt t="16045" x="2992438" y="2439988"/>
          <p14:tracePt t="16054" x="2941638" y="2439988"/>
          <p14:tracePt t="16061" x="2903538" y="2439988"/>
          <p14:tracePt t="16071" x="2867025" y="2439988"/>
          <p14:tracePt t="16077" x="2828925" y="2439988"/>
          <p14:tracePt t="16085" x="2803525" y="2427288"/>
          <p14:tracePt t="16093" x="2778125" y="2414588"/>
          <p14:tracePt t="16102" x="2754313" y="2414588"/>
          <p14:tracePt t="16109" x="2716213" y="2390775"/>
          <p14:tracePt t="16117" x="2690813" y="2378075"/>
          <p14:tracePt t="16125" x="2667000" y="2352675"/>
          <p14:tracePt t="16131" x="2628900" y="2327275"/>
          <p14:tracePt t="16139" x="2590800" y="2327275"/>
          <p14:tracePt t="16147" x="2554288" y="2303463"/>
          <p14:tracePt t="16155" x="2516188" y="2290763"/>
          <p14:tracePt t="16163" x="2478088" y="2290763"/>
          <p14:tracePt t="16171" x="2428875" y="2278063"/>
          <p14:tracePt t="16179" x="2365375" y="2265363"/>
          <p14:tracePt t="16187" x="2316163" y="2252663"/>
          <p14:tracePt t="16196" x="2265363" y="2252663"/>
          <p14:tracePt t="16204" x="2190750" y="2252663"/>
          <p14:tracePt t="16211" x="2127250" y="2239963"/>
          <p14:tracePt t="16221" x="2052638" y="2239963"/>
          <p14:tracePt t="16227" x="1990725" y="2239963"/>
          <p14:tracePt t="16233" x="1939925" y="2239963"/>
          <p14:tracePt t="16242" x="1903413" y="2252663"/>
          <p14:tracePt t="16249" x="1839913" y="2265363"/>
          <p14:tracePt t="16257" x="1814513" y="2265363"/>
          <p14:tracePt t="16265" x="1778000" y="2290763"/>
          <p14:tracePt t="16273" x="1752600" y="2303463"/>
          <p14:tracePt t="16281" x="1714500" y="2303463"/>
          <p14:tracePt t="16290" x="1665288" y="2327275"/>
          <p14:tracePt t="16297" x="1639888" y="2352675"/>
          <p14:tracePt t="16305" x="1614488" y="2365375"/>
          <p14:tracePt t="16313" x="1589088" y="2378075"/>
          <p14:tracePt t="16321" x="1577975" y="2390775"/>
          <p14:tracePt t="16329" x="1565275" y="2414588"/>
          <p14:tracePt t="16337" x="1539875" y="2414588"/>
          <p14:tracePt t="16343" x="1527175" y="2439988"/>
          <p14:tracePt t="16352" x="1501775" y="2452688"/>
          <p14:tracePt t="16359" x="1489075" y="2478088"/>
          <p14:tracePt t="16367" x="1476375" y="2478088"/>
          <p14:tracePt t="16375" x="1452563" y="2503488"/>
          <p14:tracePt t="16383" x="1439863" y="2516188"/>
          <p14:tracePt t="16392" x="1427163" y="2527300"/>
          <p14:tracePt t="16399" x="1414463" y="2552700"/>
          <p14:tracePt t="16407" x="1401763" y="2565400"/>
          <p14:tracePt t="16415" x="1389063" y="2590800"/>
          <p14:tracePt t="16423" x="1389063" y="2616200"/>
          <p14:tracePt t="16431" x="1376363" y="2627313"/>
          <p14:tracePt t="16440" x="1376363" y="2640013"/>
          <p14:tracePt t="16445" x="1376363" y="2665413"/>
          <p14:tracePt t="16454" x="1376363" y="2678113"/>
          <p14:tracePt t="16461" x="1376363" y="2690813"/>
          <p14:tracePt t="16472" x="1376363" y="2716213"/>
          <p14:tracePt t="16477" x="1376363" y="2728913"/>
          <p14:tracePt t="16485" x="1376363" y="2740025"/>
          <p14:tracePt t="16493" x="1376363" y="2752725"/>
          <p14:tracePt t="16502" x="1376363" y="2765425"/>
          <p14:tracePt t="16509" x="1376363" y="2778125"/>
          <p14:tracePt t="16517" x="1389063" y="2790825"/>
          <p14:tracePt t="16533" x="1389063" y="2803525"/>
          <p14:tracePt t="16542" x="1389063" y="2816225"/>
          <p14:tracePt t="16555" x="1389063" y="2828925"/>
          <p14:tracePt t="16571" x="1401763" y="2840038"/>
          <p14:tracePt t="16587" x="1401763" y="2865438"/>
          <p14:tracePt t="16608" x="1401763" y="2878138"/>
          <p14:tracePt t="16615" x="1401763" y="2890838"/>
          <p14:tracePt t="16623" x="1401763" y="2903538"/>
          <p14:tracePt t="16631" x="1401763" y="2916238"/>
          <p14:tracePt t="16639" x="1401763" y="2928938"/>
          <p14:tracePt t="16647" x="1414463" y="2941638"/>
          <p14:tracePt t="16655" x="1427163" y="2965450"/>
          <p14:tracePt t="16662" x="1427163" y="2978150"/>
          <p14:tracePt t="16672" x="1427163" y="2990850"/>
          <p14:tracePt t="16677" x="1439863" y="3016250"/>
          <p14:tracePt t="16685" x="1452563" y="3028950"/>
          <p14:tracePt t="16693" x="1452563" y="3041650"/>
          <p14:tracePt t="16702" x="1452563" y="3054350"/>
          <p14:tracePt t="16709" x="1452563" y="3065463"/>
          <p14:tracePt t="16725" x="1465263" y="3078163"/>
          <p14:tracePt t="16742" x="1465263" y="3090863"/>
          <p14:tracePt t="16749" x="1476375" y="3103563"/>
          <p14:tracePt t="16756" x="1476375" y="3116263"/>
          <p14:tracePt t="16763" x="1476375" y="3141663"/>
          <p14:tracePt t="16771" x="1476375" y="3154363"/>
          <p14:tracePt t="16779" x="1489075" y="3165475"/>
          <p14:tracePt t="16787" x="1489075" y="3178175"/>
          <p14:tracePt t="16795" x="1501775" y="3190875"/>
          <p14:tracePt t="16805" x="1501775" y="3203575"/>
          <p14:tracePt t="16811" x="1501775" y="3216275"/>
          <p14:tracePt t="16820" x="1501775" y="3228975"/>
          <p14:tracePt t="16827" x="1501775" y="3241675"/>
          <p14:tracePt t="16843" x="1514475" y="3267075"/>
          <p14:tracePt t="16852" x="1514475" y="3278188"/>
          <p14:tracePt t="16859" x="1527175" y="3290888"/>
          <p14:tracePt t="16865" x="1527175" y="3303588"/>
          <p14:tracePt t="16873" x="1527175" y="3316288"/>
          <p14:tracePt t="16905" x="1539875" y="3367088"/>
          <p14:tracePt t="16913" x="1552575" y="3390900"/>
          <p14:tracePt t="16929" x="1565275" y="3416300"/>
          <p14:tracePt t="16938" x="1577975" y="3429000"/>
          <p14:tracePt t="16946" x="1577975" y="3441700"/>
          <p14:tracePt t="16954" x="1589088" y="3467100"/>
          <p14:tracePt t="16961" x="1601788" y="3479800"/>
          <p14:tracePt t="16967" x="1627188" y="3503613"/>
          <p14:tracePt t="16975" x="1627188" y="3516313"/>
          <p14:tracePt t="16983" x="1652588" y="3529013"/>
          <p14:tracePt t="16991" x="1665288" y="3554413"/>
          <p14:tracePt t="16999" x="1689100" y="3579813"/>
          <p14:tracePt t="17007" x="1701800" y="3590925"/>
          <p14:tracePt t="17015" x="1714500" y="3616325"/>
          <p14:tracePt t="17023" x="1739900" y="3629025"/>
          <p14:tracePt t="17031" x="1752600" y="3654425"/>
          <p14:tracePt t="17039" x="1778000" y="3667125"/>
          <p14:tracePt t="17047" x="1790700" y="3692525"/>
          <p14:tracePt t="17055" x="1814513" y="3703638"/>
          <p14:tracePt t="17063" x="1827213" y="3716338"/>
          <p14:tracePt t="17071" x="1839913" y="3741738"/>
          <p14:tracePt t="17077" x="1865313" y="3754438"/>
          <p14:tracePt t="17086" x="1878013" y="3767138"/>
          <p14:tracePt t="17093" x="1903413" y="3779838"/>
          <p14:tracePt t="17102" x="1927225" y="3792538"/>
          <p14:tracePt t="17109" x="1965325" y="3803650"/>
          <p14:tracePt t="17117" x="2003425" y="3816350"/>
          <p14:tracePt t="17127" x="2027238" y="3816350"/>
          <p14:tracePt t="17135" x="2065338" y="3816350"/>
          <p14:tracePt t="17143" x="2090738" y="3829050"/>
          <p14:tracePt t="17152" x="2116138" y="3841750"/>
          <p14:tracePt t="17159" x="2152650" y="3854450"/>
          <p14:tracePt t="17167" x="2178050" y="3854450"/>
          <p14:tracePt t="17175" x="2203450" y="3854450"/>
          <p14:tracePt t="17183" x="2228850" y="3867150"/>
          <p14:tracePt t="17191" x="2265363" y="3879850"/>
          <p14:tracePt t="17199" x="2328863" y="3879850"/>
          <p14:tracePt t="17207" x="2390775" y="3892550"/>
          <p14:tracePt t="17215" x="2465388" y="3905250"/>
          <p14:tracePt t="17223" x="2528888" y="3905250"/>
          <p14:tracePt t="17231" x="2603500" y="3905250"/>
          <p14:tracePt t="17239" x="2667000" y="3905250"/>
          <p14:tracePt t="17247" x="2728913" y="3905250"/>
          <p14:tracePt t="17255" x="2803525" y="3905250"/>
          <p14:tracePt t="17263" x="2854325" y="3905250"/>
          <p14:tracePt t="17271" x="2916238" y="3905250"/>
          <p14:tracePt t="17277" x="2979738" y="3905250"/>
          <p14:tracePt t="17286" x="3028950" y="3905250"/>
          <p14:tracePt t="17293" x="3079750" y="3905250"/>
          <p14:tracePt t="17302" x="3141663" y="3905250"/>
          <p14:tracePt t="17309" x="3192463" y="3905250"/>
          <p14:tracePt t="17317" x="3267075" y="3905250"/>
          <p14:tracePt t="17325" x="3328988" y="3905250"/>
          <p14:tracePt t="17333" x="3367088" y="3905250"/>
          <p14:tracePt t="17341" x="3417888" y="3905250"/>
          <p14:tracePt t="17349" x="3492500" y="3905250"/>
          <p14:tracePt t="17357" x="3554413" y="3916363"/>
          <p14:tracePt t="17365" x="3630613" y="3916363"/>
          <p14:tracePt t="17373" x="3692525" y="3929063"/>
          <p14:tracePt t="17381" x="3767138" y="3941763"/>
          <p14:tracePt t="17390" x="3830638" y="3941763"/>
          <p14:tracePt t="17397" x="3905250" y="3954463"/>
          <p14:tracePt t="17407" x="3979863" y="3979863"/>
          <p14:tracePt t="17413" x="4043363" y="3992563"/>
          <p14:tracePt t="17421" x="4130675" y="3992563"/>
          <p14:tracePt t="17429" x="4230688" y="3992563"/>
          <p14:tracePt t="17435" x="4330700" y="3992563"/>
          <p14:tracePt t="17443" x="4430713" y="3992563"/>
          <p14:tracePt t="17452" x="4530725" y="3992563"/>
          <p14:tracePt t="17459" x="4619625" y="3992563"/>
          <p14:tracePt t="17467" x="4694238" y="4005263"/>
          <p14:tracePt t="17475" x="4756150" y="4017963"/>
          <p14:tracePt t="17483" x="4843463" y="4017963"/>
          <p14:tracePt t="17491" x="4906963" y="4017963"/>
          <p14:tracePt t="17500" x="4981575" y="4017963"/>
          <p14:tracePt t="17507" x="5045075" y="4017963"/>
          <p14:tracePt t="17515" x="5119688" y="4017963"/>
          <p14:tracePt t="17523" x="5170488" y="4017963"/>
          <p14:tracePt t="17531" x="5207000" y="4017963"/>
          <p14:tracePt t="17540" x="5232400" y="4017963"/>
          <p14:tracePt t="17547" x="5257800" y="4017963"/>
          <p14:tracePt t="17555" x="5294313" y="4017963"/>
          <p14:tracePt t="17565" x="5319713" y="4017963"/>
          <p14:tracePt t="17573" x="5345113" y="4017963"/>
          <p14:tracePt t="17581" x="5370513" y="4017963"/>
          <p14:tracePt t="17590" x="5383213" y="4017963"/>
          <p14:tracePt t="17597" x="5394325" y="4017963"/>
          <p14:tracePt t="17605" x="5407025" y="4017963"/>
          <p14:tracePt t="17615" x="5432425" y="4017963"/>
          <p14:tracePt t="17623" x="5445125" y="4017963"/>
          <p14:tracePt t="17631" x="5457825" y="4017963"/>
          <p14:tracePt t="17640" x="5483225" y="4017963"/>
          <p14:tracePt t="17647" x="5495925" y="4017963"/>
          <p14:tracePt t="17655" x="5507038" y="4017963"/>
          <p14:tracePt t="17663" x="5519738" y="4017963"/>
          <p14:tracePt t="17673" x="5545138" y="4005263"/>
          <p14:tracePt t="17681" x="5557838" y="4005263"/>
          <p14:tracePt t="17689" x="5570538" y="4005263"/>
          <p14:tracePt t="17698" x="5595938" y="3992563"/>
          <p14:tracePt t="17705" x="5607050" y="3992563"/>
          <p14:tracePt t="17713" x="5619750" y="3992563"/>
          <p14:tracePt t="17723" x="5645150" y="3992563"/>
          <p14:tracePt t="17731" x="5657850" y="3992563"/>
          <p14:tracePt t="17739" x="5670550" y="3979863"/>
          <p14:tracePt t="17747" x="5695950" y="3979863"/>
          <p14:tracePt t="17755" x="5708650" y="3967163"/>
          <p14:tracePt t="17763" x="5719763" y="3967163"/>
          <p14:tracePt t="17771" x="5745163" y="3967163"/>
          <p14:tracePt t="17787" x="5757863" y="3954463"/>
          <p14:tracePt t="17797" x="5783263" y="3954463"/>
          <p14:tracePt t="17805" x="5795963" y="3941763"/>
          <p14:tracePt t="17813" x="5808663" y="3941763"/>
          <p14:tracePt t="17821" x="5832475" y="3941763"/>
          <p14:tracePt t="17829" x="5845175" y="3929063"/>
          <p14:tracePt t="17837" x="5857875" y="3929063"/>
          <p14:tracePt t="17845" x="5870575" y="3929063"/>
          <p14:tracePt t="17854" x="5883275" y="3929063"/>
          <p14:tracePt t="17861" x="5908675" y="3916363"/>
          <p14:tracePt t="17888" x="5945188" y="3916363"/>
          <p14:tracePt t="17893" x="5957888" y="3916363"/>
          <p14:tracePt t="17905" x="5970588" y="3905250"/>
          <p14:tracePt t="17911" x="5995988" y="3905250"/>
          <p14:tracePt t="17927" x="6008688" y="3905250"/>
          <p14:tracePt t="17936" x="6021388" y="3905250"/>
          <p14:tracePt t="17943" x="6034088" y="3905250"/>
          <p14:tracePt t="17953" x="6045200" y="3905250"/>
          <p14:tracePt t="17967" x="6057900" y="3905250"/>
          <p14:tracePt t="17975" x="6083300" y="3905250"/>
          <p14:tracePt t="17986" x="6096000" y="3905250"/>
          <p14:tracePt t="17991" x="6108700" y="3905250"/>
          <p14:tracePt t="17999" x="6134100" y="3892550"/>
          <p14:tracePt t="18007" x="6146800" y="3892550"/>
          <p14:tracePt t="18017" x="6170613" y="3892550"/>
          <p14:tracePt t="18025" x="6183313" y="3892550"/>
          <p14:tracePt t="18033" x="6208713" y="3879850"/>
          <p14:tracePt t="18041" x="6221413" y="3879850"/>
          <p14:tracePt t="18049" x="6234113" y="3879850"/>
          <p14:tracePt t="18059" x="6259513" y="3879850"/>
          <p14:tracePt t="18067" x="6270625" y="3879850"/>
          <p14:tracePt t="18075" x="6283325" y="3879850"/>
          <p14:tracePt t="18083" x="6296025" y="3879850"/>
          <p14:tracePt t="18091" x="6321425" y="3879850"/>
          <p14:tracePt t="18099" x="6334125" y="3879850"/>
          <p14:tracePt t="18107" x="6346825" y="3879850"/>
          <p14:tracePt t="18115" x="6370638" y="3879850"/>
          <p14:tracePt t="18123" x="6396038" y="3879850"/>
          <p14:tracePt t="18131" x="6408738" y="3879850"/>
          <p14:tracePt t="18139" x="6421438" y="3879850"/>
          <p14:tracePt t="18148" x="6446838" y="3879850"/>
          <p14:tracePt t="18155" x="6459538" y="3879850"/>
          <p14:tracePt t="18171" x="6483350" y="3879850"/>
          <p14:tracePt t="18443" x="6496050" y="3879850"/>
          <p14:tracePt t="19258" x="6472238" y="3879850"/>
          <p14:tracePt t="19273" x="6459538" y="3879850"/>
          <p14:tracePt t="19281" x="6446838" y="3892550"/>
          <p14:tracePt t="19289" x="6434138" y="3905250"/>
          <p14:tracePt t="19297" x="6421438" y="3916363"/>
          <p14:tracePt t="19305" x="6396038" y="3929063"/>
          <p14:tracePt t="19313" x="6383338" y="3954463"/>
          <p14:tracePt t="19321" x="6359525" y="3967163"/>
          <p14:tracePt t="19327" x="6346825" y="3979863"/>
          <p14:tracePt t="19336" x="6334125" y="3992563"/>
          <p14:tracePt t="19343" x="6308725" y="4017963"/>
          <p14:tracePt t="19352" x="6296025" y="4017963"/>
          <p14:tracePt t="19359" x="6283325" y="4029075"/>
          <p14:tracePt t="19367" x="6259513" y="4041775"/>
          <p14:tracePt t="19375" x="6246813" y="4041775"/>
          <p14:tracePt t="19383" x="6234113" y="4041775"/>
          <p14:tracePt t="19391" x="6221413" y="4054475"/>
          <p14:tracePt t="19400" x="6208713" y="4054475"/>
          <p14:tracePt t="19407" x="6196013" y="4054475"/>
          <p14:tracePt t="19423" x="6170613" y="4054475"/>
          <p14:tracePt t="19431" x="6157913" y="4054475"/>
          <p14:tracePt t="19437" x="6146800" y="4054475"/>
          <p14:tracePt t="19445" x="6134100" y="4054475"/>
          <p14:tracePt t="19455" x="6121400" y="4054475"/>
          <p14:tracePt t="19461" x="6108700" y="4054475"/>
          <p14:tracePt t="19471" x="6096000" y="4054475"/>
          <p14:tracePt t="19509" x="6083300" y="4054475"/>
          <p14:tracePt t="19525" x="6070600" y="4054475"/>
          <p14:tracePt t="19533" x="6057900" y="4054475"/>
          <p14:tracePt t="19547" x="6045200" y="4054475"/>
          <p14:tracePt t="19563" x="6034088" y="4054475"/>
          <p14:tracePt t="19754" x="6021388" y="4054475"/>
          <p14:tracePt t="19760" x="6008688" y="4054475"/>
          <p14:tracePt t="19769" x="5995988" y="4054475"/>
          <p14:tracePt t="19775" x="5995988" y="4067175"/>
          <p14:tracePt t="19783" x="5970588" y="4067175"/>
          <p14:tracePt t="19799" x="5957888" y="4067175"/>
          <p14:tracePt t="19807" x="5957888" y="4079875"/>
          <p14:tracePt t="19816" x="5945188" y="4079875"/>
          <p14:tracePt t="19855" x="5932488" y="4079875"/>
          <p14:tracePt t="19962" x="5921375" y="4079875"/>
          <p14:tracePt t="19971" x="5921375" y="4092575"/>
          <p14:tracePt t="19979" x="5908675" y="4092575"/>
          <p14:tracePt t="19996" x="5883275" y="4092575"/>
          <p14:tracePt t="20005" x="5883275" y="4105275"/>
          <p14:tracePt t="20011" x="5870575" y="4105275"/>
          <p14:tracePt t="20036" x="5870575" y="4117975"/>
          <p14:tracePt t="20208" x="5883275" y="4117975"/>
          <p14:tracePt t="20216" x="5895975" y="4117975"/>
          <p14:tracePt t="20224" x="5908675" y="4129088"/>
          <p14:tracePt t="20232" x="5932488" y="4129088"/>
          <p14:tracePt t="20240" x="5945188" y="4141788"/>
          <p14:tracePt t="20247" x="5957888" y="4141788"/>
          <p14:tracePt t="20255" x="5983288" y="4141788"/>
          <p14:tracePt t="20271" x="5995988" y="4141788"/>
          <p14:tracePt t="20279" x="6008688" y="4141788"/>
          <p14:tracePt t="20285" x="6021388" y="4141788"/>
          <p14:tracePt t="20293" x="6034088" y="4141788"/>
          <p14:tracePt t="20325" x="6045200" y="4141788"/>
          <p14:tracePt t="20485" x="6070600" y="4141788"/>
          <p14:tracePt t="20490" x="6070600" y="4154488"/>
          <p14:tracePt t="20498" x="6083300" y="4154488"/>
          <p14:tracePt t="20508" x="6108700" y="4167188"/>
          <p14:tracePt t="20514" x="6121400" y="4179888"/>
          <p14:tracePt t="20521" x="6146800" y="4192588"/>
          <p14:tracePt t="20529" x="6157913" y="4217988"/>
          <p14:tracePt t="20537" x="6170613" y="4230688"/>
          <p14:tracePt t="20545" x="6196013" y="4254500"/>
          <p14:tracePt t="20554" x="6208713" y="4292600"/>
          <p14:tracePt t="20561" x="6234113" y="4330700"/>
          <p14:tracePt t="20571" x="6259513" y="4354513"/>
          <p14:tracePt t="20577" x="6270625" y="4379913"/>
          <p14:tracePt t="20585" x="6296025" y="4418013"/>
          <p14:tracePt t="20593" x="6308725" y="4430713"/>
          <p14:tracePt t="20599" x="6321425" y="4454525"/>
          <p14:tracePt t="20607" x="6334125" y="4479925"/>
          <p14:tracePt t="20615" x="6346825" y="4505325"/>
          <p14:tracePt t="20623" x="6346825" y="4518025"/>
          <p14:tracePt t="20631" x="6346825" y="4530725"/>
          <p14:tracePt t="20639" x="6346825" y="4554538"/>
          <p14:tracePt t="20647" x="6346825" y="4567238"/>
          <p14:tracePt t="20655" x="6346825" y="4579938"/>
          <p14:tracePt t="20663" x="6346825" y="4605338"/>
          <p14:tracePt t="20671" x="6346825" y="4618038"/>
          <p14:tracePt t="20680" x="6334125" y="4630738"/>
          <p14:tracePt t="20686" x="6334125" y="4643438"/>
          <p14:tracePt t="20695" x="6334125" y="4667250"/>
          <p14:tracePt t="20702" x="6334125" y="4679950"/>
          <p14:tracePt t="20709" x="6334125" y="4692650"/>
          <p14:tracePt t="20717" x="6334125" y="4705350"/>
          <p14:tracePt t="20802" x="6334125" y="4730750"/>
          <p14:tracePt t="20811" x="6334125" y="4743450"/>
          <p14:tracePt t="20840" x="6334125" y="4756150"/>
          <p14:tracePt t="20891" x="6334125" y="4768850"/>
          <p14:tracePt t="20973" x="6321425" y="4768850"/>
          <p14:tracePt t="21013" x="6321425" y="4779963"/>
          <p14:tracePt t="21031" x="6321425" y="4792663"/>
          <p14:tracePt t="21052" x="6321425" y="4805363"/>
          <p14:tracePt t="21681" x="6308725" y="4805363"/>
          <p14:tracePt t="21700" x="6283325" y="4805363"/>
          <p14:tracePt t="21708" x="6270625" y="4805363"/>
          <p14:tracePt t="21715" x="6259513" y="4805363"/>
          <p14:tracePt t="21723" x="6221413" y="4805363"/>
          <p14:tracePt t="21731" x="6170613" y="4805363"/>
          <p14:tracePt t="21739" x="6121400" y="4805363"/>
          <p14:tracePt t="21747" x="6045200" y="4818063"/>
          <p14:tracePt t="21755" x="6008688" y="4830763"/>
          <p14:tracePt t="21761" x="5970588" y="4843463"/>
          <p14:tracePt t="21770" x="5932488" y="4856163"/>
          <p14:tracePt t="21777" x="5895975" y="4868863"/>
          <p14:tracePt t="21786" x="5870575" y="4879975"/>
          <p14:tracePt t="21793" x="5857875" y="4892675"/>
          <p14:tracePt t="21802" x="5821363" y="4918075"/>
          <p14:tracePt t="21809" x="5770563" y="4930775"/>
          <p14:tracePt t="21817" x="5732463" y="4956175"/>
          <p14:tracePt t="21826" x="5657850" y="4968875"/>
          <p14:tracePt t="21833" x="5595938" y="4992688"/>
          <p14:tracePt t="21841" x="5519738" y="5005388"/>
          <p14:tracePt t="21849" x="5457825" y="5005388"/>
          <p14:tracePt t="21857" x="5383213" y="5018088"/>
          <p14:tracePt t="21865" x="5319713" y="5018088"/>
          <p14:tracePt t="21871" x="5257800" y="5030788"/>
          <p14:tracePt t="21879" x="5219700" y="5030788"/>
          <p14:tracePt t="21888" x="5194300" y="5030788"/>
          <p14:tracePt t="21895" x="5181600" y="5030788"/>
          <p14:tracePt t="21904" x="5157788" y="5030788"/>
          <p14:tracePt t="21911" x="5132388" y="5030788"/>
          <p14:tracePt t="21920" x="5106988" y="5030788"/>
          <p14:tracePt t="21927" x="5081588" y="5043488"/>
          <p14:tracePt t="21936" x="5032375" y="5068888"/>
          <p14:tracePt t="21943" x="4956175" y="5092700"/>
          <p14:tracePt t="21951" x="4881563" y="5118100"/>
          <p14:tracePt t="21959" x="4832350" y="5130800"/>
          <p14:tracePt t="21967" x="4756150" y="5168900"/>
          <p14:tracePt t="21990" x="4594225" y="5243513"/>
          <p14:tracePt t="21997" x="4556125" y="5256213"/>
          <p14:tracePt t="22005" x="4530725" y="5281613"/>
          <p14:tracePt t="22014" x="4494213" y="5294313"/>
          <p14:tracePt t="22021" x="4468813" y="5305425"/>
          <p14:tracePt t="22030" x="4430713" y="5318125"/>
          <p14:tracePt t="22038" x="4418013" y="5318125"/>
          <p14:tracePt t="22045" x="4406900" y="5318125"/>
          <p14:tracePt t="22061" x="4394200" y="5318125"/>
          <p14:tracePt t="22076" x="4381500" y="5318125"/>
          <p14:tracePt t="22104" x="4368800" y="5318125"/>
          <p14:tracePt t="22124" x="4356100" y="5318125"/>
          <p14:tracePt t="23365" x="4368800" y="5305425"/>
          <p14:tracePt t="23372" x="4368800" y="5294313"/>
          <p14:tracePt t="23379" x="4381500" y="5294313"/>
          <p14:tracePt t="23388" x="4381500" y="5281613"/>
          <p14:tracePt t="23404" x="4394200" y="5281613"/>
          <p14:tracePt t="23545" x="4394200" y="5268913"/>
          <p14:tracePt t="23567" x="4406900" y="5268913"/>
          <p14:tracePt t="23747" x="4406900" y="5256213"/>
          <p14:tracePt t="23852" x="4418013" y="5256213"/>
          <p14:tracePt t="23873" x="4418013" y="5243513"/>
          <p14:tracePt t="23888" x="4430713" y="5243513"/>
          <p14:tracePt t="23925" x="4443413" y="5243513"/>
          <p14:tracePt t="24061" x="4443413" y="5256213"/>
          <p14:tracePt t="24075" x="4443413" y="5281613"/>
          <p14:tracePt t="24083" x="4430713" y="5305425"/>
          <p14:tracePt t="24091" x="4406900" y="5318125"/>
          <p14:tracePt t="24099" x="4394200" y="5330825"/>
          <p14:tracePt t="24105" x="4368800" y="5356225"/>
          <p14:tracePt t="24113" x="4343400" y="5368925"/>
          <p14:tracePt t="24121" x="4318000" y="5381625"/>
          <p14:tracePt t="24129" x="4305300" y="5394325"/>
          <p14:tracePt t="24137" x="4281488" y="5407025"/>
          <p14:tracePt t="24145" x="4268788" y="5418138"/>
          <p14:tracePt t="24154" x="4256088" y="5430838"/>
          <p14:tracePt t="24161" x="4230688" y="5443538"/>
          <p14:tracePt t="24173" x="4217988" y="5456238"/>
          <p14:tracePt t="24177" x="4192588" y="5456238"/>
          <p14:tracePt t="24186" x="4168775" y="5456238"/>
          <p14:tracePt t="24193" x="4156075" y="5456238"/>
          <p14:tracePt t="24202" x="4143375" y="5468938"/>
          <p14:tracePt t="24207" x="4117975" y="5468938"/>
          <p14:tracePt t="24215" x="4092575" y="5481638"/>
          <p14:tracePt t="24223" x="4068763" y="5481638"/>
          <p14:tracePt t="24231" x="4030663" y="5507038"/>
          <p14:tracePt t="24239" x="3968750" y="5530850"/>
          <p14:tracePt t="24247" x="3930650" y="5556250"/>
          <p14:tracePt t="24256" x="3905250" y="5568950"/>
          <p14:tracePt t="24263" x="3867150" y="5594350"/>
          <p14:tracePt t="24271" x="3843338" y="5594350"/>
          <p14:tracePt t="24279" x="3817938" y="5619750"/>
          <p14:tracePt t="24287" x="3805238" y="5630863"/>
          <p14:tracePt t="24295" x="3779838" y="5656263"/>
          <p14:tracePt t="24304" x="3767138" y="5668963"/>
          <p14:tracePt t="24311" x="3767138" y="5681663"/>
          <p14:tracePt t="24330" x="3767138" y="5694363"/>
          <p14:tracePt t="24374" x="3779838" y="5694363"/>
          <p14:tracePt t="24390" x="3792538" y="5694363"/>
          <p14:tracePt t="24397" x="3817938" y="5694363"/>
          <p14:tracePt t="24405" x="3830638" y="5694363"/>
          <p14:tracePt t="24413" x="3843338" y="5694363"/>
          <p14:tracePt t="24421" x="3867150" y="5707063"/>
          <p14:tracePt t="24430" x="3879850" y="5732463"/>
          <p14:tracePt t="24437" x="3905250" y="5743575"/>
          <p14:tracePt t="24445" x="3917950" y="5756275"/>
          <p14:tracePt t="24454" x="3943350" y="5781675"/>
          <p14:tracePt t="24461" x="3956050" y="5794375"/>
          <p14:tracePt t="24471" x="3968750" y="5819775"/>
          <p14:tracePt t="24475" x="4005263" y="5832475"/>
          <p14:tracePt t="24483" x="4017963" y="5856288"/>
          <p14:tracePt t="24492" x="4043363" y="5856288"/>
          <p14:tracePt t="24499" x="4068763" y="5881688"/>
          <p14:tracePt t="24507" x="4105275" y="5894388"/>
          <p14:tracePt t="24515" x="4143375" y="5894388"/>
          <p14:tracePt t="24523" x="4181475" y="5907088"/>
          <p14:tracePt t="24531" x="4256088" y="5932488"/>
          <p14:tracePt t="24539" x="4318000" y="5945188"/>
          <p14:tracePt t="24547" x="4381500" y="5969000"/>
          <p14:tracePt t="24555" x="4443413" y="5969000"/>
          <p14:tracePt t="24563" x="4518025" y="5969000"/>
          <p14:tracePt t="24571" x="4568825" y="5981700"/>
          <p14:tracePt t="24579" x="4606925" y="5981700"/>
          <p14:tracePt t="24587" x="4668838" y="5981700"/>
          <p14:tracePt t="24593" x="4719638" y="5981700"/>
          <p14:tracePt t="24604" x="4756150" y="5981700"/>
          <p14:tracePt t="24611" x="4806950" y="5981700"/>
          <p14:tracePt t="24621" x="4856163" y="5981700"/>
          <p14:tracePt t="24627" x="4894263" y="5981700"/>
          <p14:tracePt t="24636" x="4932363" y="5981700"/>
          <p14:tracePt t="24643" x="4968875" y="5981700"/>
          <p14:tracePt t="24654" x="4994275" y="5981700"/>
          <p14:tracePt t="24659" x="5045075" y="5981700"/>
          <p14:tracePt t="24667" x="5094288" y="5981700"/>
          <p14:tracePt t="24675" x="5132388" y="5981700"/>
          <p14:tracePt t="24683" x="5181600" y="5994400"/>
          <p14:tracePt t="24691" x="5257800" y="6007100"/>
          <p14:tracePt t="24700" x="5319713" y="6019800"/>
          <p14:tracePt t="24707" x="5394325" y="6032500"/>
          <p14:tracePt t="24715" x="5457825" y="6045200"/>
          <p14:tracePt t="24723" x="5483225" y="6045200"/>
          <p14:tracePt t="24731" x="5519738" y="6045200"/>
          <p14:tracePt t="24739" x="5557838" y="6045200"/>
          <p14:tracePt t="24747" x="5583238" y="6056313"/>
          <p14:tracePt t="24757" x="5619750" y="6056313"/>
          <p14:tracePt t="24765" x="5645150" y="6056313"/>
          <p14:tracePt t="24774" x="5683250" y="6056313"/>
          <p14:tracePt t="24781" x="5695950" y="6056313"/>
          <p14:tracePt t="24790" x="5719763" y="6056313"/>
          <p14:tracePt t="24797" x="5745163" y="6056313"/>
          <p14:tracePt t="24807" x="5783263" y="6056313"/>
          <p14:tracePt t="24816" x="5795963" y="6056313"/>
          <p14:tracePt t="24823" x="5808663" y="6056313"/>
          <p14:tracePt t="24831" x="5821363" y="6056313"/>
          <p14:tracePt t="24839" x="5845175" y="6056313"/>
          <p14:tracePt t="24847" x="5857875" y="6056313"/>
          <p14:tracePt t="24855" x="5870575" y="6056313"/>
          <p14:tracePt t="24863" x="5895975" y="6056313"/>
          <p14:tracePt t="24871" x="5908675" y="6056313"/>
          <p14:tracePt t="24879" x="5921375" y="6056313"/>
          <p14:tracePt t="24907" x="5970588" y="6056313"/>
          <p14:tracePt t="24913" x="5983288" y="6056313"/>
          <p14:tracePt t="24921" x="5995988" y="6056313"/>
          <p14:tracePt t="24938" x="6021388" y="6056313"/>
          <p14:tracePt t="24952" x="6034088" y="6056313"/>
          <p14:tracePt t="24959" x="6045200" y="6056313"/>
          <p14:tracePt t="24967" x="6057900" y="6056313"/>
          <p14:tracePt t="24976" x="6070600" y="6056313"/>
          <p14:tracePt t="24983" x="6083300" y="6056313"/>
          <p14:tracePt t="24991" x="6096000" y="6056313"/>
          <p14:tracePt t="25007" x="6108700" y="6056313"/>
          <p14:tracePt t="25018" x="6108700" y="6045200"/>
          <p14:tracePt t="25025" x="6134100" y="6045200"/>
          <p14:tracePt t="25033" x="6146800" y="6032500"/>
          <p14:tracePt t="25041" x="6157913" y="6032500"/>
          <p14:tracePt t="25050" x="6183313" y="6019800"/>
          <p14:tracePt t="25057" x="6196013" y="6007100"/>
          <p14:tracePt t="25065" x="6208713" y="6007100"/>
          <p14:tracePt t="25072" x="6234113" y="5994400"/>
          <p14:tracePt t="25079" x="6246813" y="5994400"/>
          <p14:tracePt t="25087" x="6259513" y="5981700"/>
          <p14:tracePt t="25095" x="6283325" y="5969000"/>
          <p14:tracePt t="25104" x="6296025" y="5969000"/>
          <p14:tracePt t="25111" x="6321425" y="5969000"/>
          <p14:tracePt t="25121" x="6346825" y="5969000"/>
          <p14:tracePt t="25127" x="6370638" y="5956300"/>
          <p14:tracePt t="25136" x="6383338" y="5956300"/>
          <p14:tracePt t="25143" x="6408738" y="5945188"/>
          <p14:tracePt t="25154" x="6434138" y="5945188"/>
          <p14:tracePt t="25159" x="6446838" y="5945188"/>
          <p14:tracePt t="25168" x="6459538" y="5945188"/>
          <p14:tracePt t="25175" x="6472238" y="5945188"/>
          <p14:tracePt t="25183" x="6496050" y="5945188"/>
          <p14:tracePt t="25191" x="6508750" y="5932488"/>
          <p14:tracePt t="25199" x="6521450" y="5932488"/>
          <p14:tracePt t="25205" x="6546850" y="5932488"/>
          <p14:tracePt t="25213" x="6559550" y="5932488"/>
          <p14:tracePt t="25221" x="6572250" y="5919788"/>
          <p14:tracePt t="25237" x="6584950" y="5919788"/>
          <p14:tracePt t="25254" x="6596063" y="5919788"/>
          <p14:tracePt t="25271" x="6608763" y="5919788"/>
          <p14:tracePt t="25286" x="6621463" y="5919788"/>
          <p14:tracePt t="25293" x="6634163" y="5919788"/>
          <p14:tracePt t="25302" x="6646863" y="5919788"/>
          <p14:tracePt t="25307" x="6659563" y="5919788"/>
          <p14:tracePt t="25315" x="6672263" y="5919788"/>
          <p14:tracePt t="25323" x="6696075" y="5919788"/>
          <p14:tracePt t="25331" x="6708775" y="5919788"/>
          <p14:tracePt t="25339" x="6721475" y="5919788"/>
          <p14:tracePt t="25347" x="6746875" y="5919788"/>
          <p14:tracePt t="25355" x="6759575" y="5919788"/>
          <p14:tracePt t="25363" x="6772275" y="5919788"/>
          <p14:tracePt t="25371" x="6784975" y="5919788"/>
          <p14:tracePt t="25379" x="6808788" y="5919788"/>
          <p14:tracePt t="25387" x="6821488" y="5932488"/>
          <p14:tracePt t="25395" x="6846888" y="5932488"/>
          <p14:tracePt t="25404" x="6872288" y="5932488"/>
          <p14:tracePt t="25411" x="6910388" y="5932488"/>
          <p14:tracePt t="25418" x="6946900" y="5932488"/>
          <p14:tracePt t="25425" x="6997700" y="5932488"/>
          <p14:tracePt t="25433" x="7059613" y="5945188"/>
          <p14:tracePt t="25441" x="7110413" y="5945188"/>
          <p14:tracePt t="25449" x="7146925" y="5945188"/>
          <p14:tracePt t="25457" x="7185025" y="5945188"/>
          <p14:tracePt t="25466" x="7210425" y="5945188"/>
          <p14:tracePt t="25473" x="7223125" y="5945188"/>
          <p14:tracePt t="25481" x="7246938" y="5956300"/>
          <p14:tracePt t="25490" x="7272338" y="5956300"/>
          <p14:tracePt t="25497" x="7285038" y="5969000"/>
          <p14:tracePt t="25505" x="7310438" y="5969000"/>
          <p14:tracePt t="25513" x="7323138" y="5969000"/>
          <p14:tracePt t="25521" x="7348538" y="5981700"/>
          <p14:tracePt t="25529" x="7359650" y="5994400"/>
          <p14:tracePt t="25537" x="7385050" y="5994400"/>
          <p14:tracePt t="25543" x="7397750" y="5994400"/>
          <p14:tracePt t="25552" x="7410450" y="6007100"/>
          <p14:tracePt t="25559" x="7435850" y="6007100"/>
          <p14:tracePt t="25567" x="7448550" y="6007100"/>
          <p14:tracePt t="25575" x="7459663" y="6007100"/>
          <p14:tracePt t="25586" x="7472363" y="6007100"/>
          <p14:tracePt t="25593" x="7497763" y="6007100"/>
          <p14:tracePt t="25602" x="7510463" y="6007100"/>
          <p14:tracePt t="25609" x="7523163" y="6007100"/>
          <p14:tracePt t="25618" x="7548563" y="6007100"/>
          <p14:tracePt t="25623" x="7561263" y="6007100"/>
          <p14:tracePt t="25631" x="7572375" y="6007100"/>
          <p14:tracePt t="25639" x="7585075" y="6007100"/>
          <p14:tracePt t="25647" x="7610475" y="6007100"/>
          <p14:tracePt t="25655" x="7635875" y="6007100"/>
          <p14:tracePt t="25663" x="7661275" y="6019800"/>
          <p14:tracePt t="25671" x="7685088" y="6019800"/>
          <p14:tracePt t="25679" x="7710488" y="6019800"/>
          <p14:tracePt t="25687" x="7748588" y="6032500"/>
          <p14:tracePt t="25695" x="7785100" y="6032500"/>
          <p14:tracePt t="25704" x="7810500" y="6032500"/>
          <p14:tracePt t="25711" x="7835900" y="6045200"/>
          <p14:tracePt t="25721" x="7848600" y="6056313"/>
          <p14:tracePt t="25725" x="7874000" y="6056313"/>
          <p14:tracePt t="25736" x="7910513" y="6056313"/>
          <p14:tracePt t="25743" x="7935913" y="6069013"/>
          <p14:tracePt t="25752" x="7948613" y="6069013"/>
          <p14:tracePt t="25759" x="7974013" y="6069013"/>
          <p14:tracePt t="25767" x="7986713" y="6069013"/>
          <p14:tracePt t="25775" x="8010525" y="6069013"/>
          <p14:tracePt t="25783" x="8023225" y="6069013"/>
          <p14:tracePt t="25793" x="8035925" y="6069013"/>
          <p14:tracePt t="25804" x="8061325" y="6069013"/>
          <p14:tracePt t="25809" x="8074025" y="6069013"/>
          <p14:tracePt t="25818" x="8086725" y="6069013"/>
          <p14:tracePt t="25825" x="8099425" y="6069013"/>
          <p14:tracePt t="25833" x="8110538" y="6069013"/>
          <p14:tracePt t="25843" x="8123238" y="6069013"/>
          <p14:tracePt t="25852" x="8135938" y="6069013"/>
          <p14:tracePt t="25859" x="8148638" y="6069013"/>
          <p14:tracePt t="25868" x="8161338" y="6069013"/>
          <p14:tracePt t="25875" x="8174038" y="6069013"/>
          <p14:tracePt t="25906" x="8199438" y="6069013"/>
          <p14:tracePt t="25915" x="8212138" y="6069013"/>
          <p14:tracePt t="25923" x="8223250" y="6069013"/>
          <p14:tracePt t="25933" x="8235950" y="6069013"/>
          <p14:tracePt t="25939" x="8248650" y="6056313"/>
          <p14:tracePt t="25957" x="8261350" y="6056313"/>
          <p14:tracePt t="26121" x="8274050" y="6056313"/>
          <p14:tracePt t="26130" x="8286750" y="6045200"/>
          <p14:tracePt t="26145" x="8299450" y="6045200"/>
          <p14:tracePt t="26153" x="8312150" y="6032500"/>
          <p14:tracePt t="26163" x="8324850" y="6019800"/>
          <p14:tracePt t="26172" x="8348663" y="6019800"/>
          <p14:tracePt t="26179" x="8361363" y="6007100"/>
          <p14:tracePt t="26188" x="8374063" y="5994400"/>
          <p14:tracePt t="26195" x="8399463" y="5994400"/>
          <p14:tracePt t="26204" x="8412163" y="5994400"/>
          <p14:tracePt t="26211" x="8424863" y="5994400"/>
          <p14:tracePt t="26219" x="8424863" y="5981700"/>
          <p14:tracePt t="26227" x="8435975" y="5981700"/>
          <p14:tracePt t="26243" x="8448675" y="5981700"/>
          <p14:tracePt t="26252" x="8461375" y="5981700"/>
          <p14:tracePt t="26259" x="8474075" y="5981700"/>
          <p14:tracePt t="26268" x="8474075" y="5969000"/>
          <p14:tracePt t="26276" x="8486775" y="5969000"/>
          <p14:tracePt t="26293" x="8499475" y="5969000"/>
          <p14:tracePt t="26301" x="8512175" y="5969000"/>
          <p14:tracePt t="26309" x="8524875" y="5956300"/>
          <p14:tracePt t="26325" x="8537575" y="5956300"/>
          <p14:tracePt t="26331" x="8548688" y="5956300"/>
          <p14:tracePt t="26339" x="8561388" y="5956300"/>
          <p14:tracePt t="26347" x="8574088" y="5945188"/>
          <p14:tracePt t="26355" x="8586788" y="5945188"/>
          <p14:tracePt t="26363" x="8612188" y="5932488"/>
          <p14:tracePt t="26371" x="8624888" y="5932488"/>
          <p14:tracePt t="26379" x="8637588" y="5932488"/>
          <p14:tracePt t="26389" x="8661400" y="5932488"/>
          <p14:tracePt t="26397" x="8674100" y="5919788"/>
          <p14:tracePt t="26405" x="8686800" y="5907088"/>
          <p14:tracePt t="26413" x="8712200" y="5907088"/>
          <p14:tracePt t="26429" x="8724900" y="5907088"/>
          <p14:tracePt t="26437" x="8750300" y="5907088"/>
          <p14:tracePt t="26446" x="8763000" y="5907088"/>
          <p14:tracePt t="26455" x="8774113" y="5894388"/>
          <p14:tracePt t="26463" x="8799513" y="5894388"/>
          <p14:tracePt t="26471" x="8812213" y="5894388"/>
          <p14:tracePt t="26479" x="8824913" y="5881688"/>
          <p14:tracePt t="26487" x="8850313" y="5881688"/>
          <p14:tracePt t="26495" x="8886825" y="5881688"/>
          <p14:tracePt t="26505" x="8899525" y="5881688"/>
          <p14:tracePt t="26513" x="8912225" y="5881688"/>
          <p14:tracePt t="26521" x="8924925" y="5881688"/>
          <p14:tracePt t="26529" x="8950325" y="5881688"/>
          <p14:tracePt t="26537" x="8963025" y="5881688"/>
          <p14:tracePt t="26545" x="8975725" y="5881688"/>
          <p14:tracePt t="26554" x="8986838" y="5881688"/>
          <p14:tracePt t="26561" x="9012238" y="5881688"/>
          <p14:tracePt t="26577" x="9024938" y="5881688"/>
          <p14:tracePt t="26605" x="9037638" y="5881688"/>
          <p14:tracePt t="26621" x="9050338" y="5881688"/>
          <p14:tracePt t="26629" x="9063038" y="5881688"/>
          <p14:tracePt t="26645" x="9075738" y="5881688"/>
          <p14:tracePt t="26654" x="9088438" y="5881688"/>
          <p14:tracePt t="26661" x="9099550" y="5881688"/>
          <p14:tracePt t="26669" x="9099550" y="5894388"/>
          <p14:tracePt t="26677" x="9112250" y="5894388"/>
          <p14:tracePt t="26691" x="9124950" y="5894388"/>
          <p14:tracePt t="26699" x="9137650" y="5907088"/>
          <p14:tracePt t="26707" x="9150350" y="5907088"/>
          <p14:tracePt t="26723" x="9163050" y="5907088"/>
          <p14:tracePt t="26731" x="9175750" y="5919788"/>
          <p14:tracePt t="26739" x="9199563" y="5919788"/>
          <p14:tracePt t="26747" x="9199563" y="5932488"/>
          <p14:tracePt t="26755" x="9212263" y="5932488"/>
          <p14:tracePt t="26771" x="9224963" y="5932488"/>
          <p14:tracePt t="26787" x="9250363" y="5945188"/>
          <p14:tracePt t="26802" x="9263063" y="5945188"/>
          <p14:tracePt t="26809" x="9275763" y="5945188"/>
          <p14:tracePt t="26818" x="9288463" y="5945188"/>
          <p14:tracePt t="26825" x="9301163" y="5945188"/>
          <p14:tracePt t="26833" x="9312275" y="5945188"/>
          <p14:tracePt t="26841" x="9324975" y="5945188"/>
          <p14:tracePt t="26849" x="9350375" y="5945188"/>
          <p14:tracePt t="26857" x="9363075" y="5945188"/>
          <p14:tracePt t="26865" x="9375775" y="5945188"/>
          <p14:tracePt t="26905" x="9463088" y="5945188"/>
          <p14:tracePt t="26911" x="9475788" y="5945188"/>
          <p14:tracePt t="26921" x="9488488" y="5945188"/>
          <p14:tracePt t="26927" x="9501188" y="5945188"/>
          <p14:tracePt t="26936" x="9513888" y="5945188"/>
          <p14:tracePt t="26943" x="9525000" y="5945188"/>
          <p14:tracePt t="26959" x="9537700" y="5945188"/>
          <p14:tracePt t="26975" x="9550400" y="5945188"/>
          <p14:tracePt t="27065" x="9563100" y="5945188"/>
          <p14:tracePt t="27227" x="9575800" y="5945188"/>
          <p14:tracePt t="27234" x="9588500" y="5945188"/>
          <p14:tracePt t="27242" x="9601200" y="5945188"/>
          <p14:tracePt t="27250" x="9626600" y="5945188"/>
          <p14:tracePt t="27257" x="9650413" y="5932488"/>
          <p14:tracePt t="27265" x="9701213" y="5932488"/>
          <p14:tracePt t="27273" x="9763125" y="5932488"/>
          <p14:tracePt t="27281" x="9826625" y="5932488"/>
          <p14:tracePt t="27289" x="9888538" y="5932488"/>
          <p14:tracePt t="27297" x="9939338" y="5932488"/>
          <p14:tracePt t="27305" x="9975850" y="5932488"/>
          <p14:tracePt t="27313" x="10039350" y="5932488"/>
          <p14:tracePt t="27321" x="10064750" y="5932488"/>
          <p14:tracePt t="27327" x="10088563" y="5932488"/>
          <p14:tracePt t="27337" x="10113963" y="5932488"/>
          <p14:tracePt t="27343" x="10126663" y="5945188"/>
          <p14:tracePt t="27352" x="10152063" y="5945188"/>
          <p14:tracePt t="27359" x="10164763" y="5945188"/>
          <p14:tracePt t="27367" x="10177463" y="5945188"/>
          <p14:tracePt t="27375" x="10188575" y="5945188"/>
          <p14:tracePt t="27383" x="10201275" y="5945188"/>
          <p14:tracePt t="27391" x="10213975" y="5945188"/>
          <p14:tracePt t="27399" x="10226675" y="5945188"/>
          <p14:tracePt t="27407" x="10239375" y="5945188"/>
          <p14:tracePt t="27415" x="10252075" y="5945188"/>
          <p14:tracePt t="27423" x="10277475" y="5956300"/>
          <p14:tracePt t="27429" x="10288588" y="5956300"/>
          <p14:tracePt t="27437" x="10313988" y="5969000"/>
          <p14:tracePt t="27445" x="10326688" y="5969000"/>
          <p14:tracePt t="27454" x="10364788" y="5981700"/>
          <p14:tracePt t="27461" x="10390188" y="5981700"/>
          <p14:tracePt t="27469" x="10414000" y="5994400"/>
          <p14:tracePt t="27477" x="10439400" y="5994400"/>
          <p14:tracePt t="27487" x="10490200" y="6007100"/>
          <p14:tracePt t="27493" x="10526713" y="6019800"/>
          <p14:tracePt t="27501" x="10564813" y="6019800"/>
          <p14:tracePt t="27509" x="10577513" y="6019800"/>
          <p14:tracePt t="27517" x="10590213" y="6019800"/>
          <p14:tracePt t="27525" x="10602913" y="6019800"/>
          <p14:tracePt t="27531" x="10639425" y="6019800"/>
          <p14:tracePt t="27539" x="10677525" y="6019800"/>
          <p14:tracePt t="27547" x="10715625" y="6019800"/>
          <p14:tracePt t="27555" x="10739438" y="6019800"/>
          <p14:tracePt t="27563" x="10764838" y="6019800"/>
          <p14:tracePt t="27572" x="10790238" y="6019800"/>
          <p14:tracePt t="27579" x="10802938" y="6019800"/>
          <p14:tracePt t="27587" x="10839450" y="6019800"/>
          <p14:tracePt t="27596" x="10852150" y="6019800"/>
          <p14:tracePt t="27604" x="10864850" y="6019800"/>
          <p14:tracePt t="27611" x="10877550" y="6019800"/>
          <p14:tracePt t="27619" x="10890250" y="6007100"/>
          <p14:tracePt t="27844" x="10864850" y="6007100"/>
          <p14:tracePt t="27850" x="10839450" y="6007100"/>
          <p14:tracePt t="27858" x="10815638" y="6007100"/>
          <p14:tracePt t="27866" x="10790238" y="6007100"/>
          <p14:tracePt t="27874" x="10739438" y="6019800"/>
          <p14:tracePt t="27890" x="10639425" y="6032500"/>
          <p14:tracePt t="27897" x="10602913" y="6032500"/>
          <p14:tracePt t="27905" x="10552113" y="6032500"/>
          <p14:tracePt t="27913" x="10502900" y="6032500"/>
          <p14:tracePt t="27921" x="10439400" y="6045200"/>
          <p14:tracePt t="27929" x="10364788" y="6045200"/>
          <p14:tracePt t="27937" x="10301288" y="6045200"/>
          <p14:tracePt t="27945" x="10226675" y="6032500"/>
          <p14:tracePt t="27951" x="10177463" y="6032500"/>
          <p14:tracePt t="27959" x="10101263" y="6019800"/>
          <p14:tracePt t="27967" x="10064750" y="6019800"/>
          <p14:tracePt t="27975" x="10026650" y="6007100"/>
          <p14:tracePt t="27983" x="10013950" y="5994400"/>
          <p14:tracePt t="27991" x="9975850" y="5994400"/>
          <p14:tracePt t="27999" x="9952038" y="5994400"/>
          <p14:tracePt t="28007" x="9939338" y="5994400"/>
          <p14:tracePt t="28015" x="9913938" y="5981700"/>
          <p14:tracePt t="28023" x="9888538" y="5969000"/>
          <p14:tracePt t="28031" x="9852025" y="5956300"/>
          <p14:tracePt t="28040" x="9839325" y="5956300"/>
          <p14:tracePt t="28047" x="9826625" y="5945188"/>
          <p14:tracePt t="28054" x="9801225" y="5945188"/>
          <p14:tracePt t="28061" x="9788525" y="5932488"/>
          <p14:tracePt t="28071" x="9775825" y="5932488"/>
          <p14:tracePt t="28077" x="9750425" y="5932488"/>
          <p14:tracePt t="28093" x="9726613" y="5919788"/>
          <p14:tracePt t="28109" x="9713913" y="5907088"/>
          <p14:tracePt t="28199" x="9713913" y="5894388"/>
          <p14:tracePt t="28207" x="9726613" y="5881688"/>
          <p14:tracePt t="28215" x="9739313" y="5856288"/>
          <p14:tracePt t="28223" x="9763125" y="5819775"/>
          <p14:tracePt t="28231" x="9826625" y="5781675"/>
          <p14:tracePt t="28239" x="9901238" y="5732463"/>
          <p14:tracePt t="28247" x="10013950" y="5643563"/>
          <p14:tracePt t="28255" x="10126663" y="5568950"/>
          <p14:tracePt t="28263" x="10226675" y="5494338"/>
          <p14:tracePt t="28270" x="10352088" y="5418138"/>
          <p14:tracePt t="28278" x="10477500" y="5330825"/>
          <p14:tracePt t="28287" x="10614025" y="5243513"/>
          <p14:tracePt t="28293" x="10752138" y="5168900"/>
          <p14:tracePt t="28301" x="10939463" y="5068888"/>
          <p14:tracePt t="28309" x="11128375" y="4992688"/>
          <p14:tracePt t="28317" x="11328400" y="4856163"/>
          <p14:tracePt t="28325" x="11515725" y="4768850"/>
          <p14:tracePt t="28333" x="11715750" y="4643438"/>
          <p14:tracePt t="28341" x="11853863" y="4567238"/>
          <p14:tracePt t="28349" x="11979275" y="4505325"/>
          <p14:tracePt t="28357" x="12091988" y="4443413"/>
          <p14:tracePt t="28365" x="12179300" y="4405313"/>
        </p14:tracePtLst>
      </p14:laserTraceLst>
    </p:ext>
  </p:extLs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không mổ</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fontScale="92500" lnSpcReduction="10000"/>
          </a:bodyPr>
          <a:lstStyle/>
          <a:p>
            <a:pPr lvl="0" algn="just">
              <a:lnSpc>
                <a:spcPct val="120000"/>
              </a:lnSpc>
              <a:spcAft>
                <a:spcPts val="600"/>
              </a:spcAft>
            </a:pPr>
            <a:r>
              <a:rPr lang="en-US">
                <a:latin typeface="Arial" panose="020B0604020202020204" pitchFamily="34" charset="0"/>
                <a:cs typeface="Arial" panose="020B0604020202020204" pitchFamily="34" charset="0"/>
              </a:rPr>
              <a:t>Nội dung:</a:t>
            </a:r>
          </a:p>
          <a:p>
            <a:pPr lvl="1" algn="just">
              <a:lnSpc>
                <a:spcPct val="130000"/>
              </a:lnSpc>
              <a:spcAft>
                <a:spcPts val="600"/>
              </a:spcAft>
            </a:pPr>
            <a:r>
              <a:rPr lang="en-US">
                <a:latin typeface="Arial" panose="020B0604020202020204" pitchFamily="34" charset="0"/>
                <a:cs typeface="Arial" panose="020B0604020202020204" pitchFamily="34" charset="0"/>
              </a:rPr>
              <a:t>Hút qua thông mũi dạ dày</a:t>
            </a:r>
          </a:p>
          <a:p>
            <a:pPr lvl="1" algn="just">
              <a:lnSpc>
                <a:spcPct val="130000"/>
              </a:lnSpc>
              <a:spcAft>
                <a:spcPts val="600"/>
              </a:spcAft>
            </a:pPr>
            <a:r>
              <a:rPr lang="en-US">
                <a:latin typeface="Arial" panose="020B0604020202020204" pitchFamily="34" charset="0"/>
                <a:cs typeface="Arial" panose="020B0604020202020204" pitchFamily="34" charset="0"/>
              </a:rPr>
              <a:t>Kháng sinh</a:t>
            </a:r>
          </a:p>
          <a:p>
            <a:pPr lvl="1" algn="just">
              <a:lnSpc>
                <a:spcPct val="130000"/>
              </a:lnSpc>
              <a:spcAft>
                <a:spcPts val="600"/>
              </a:spcAft>
            </a:pPr>
            <a:r>
              <a:rPr lang="en-US">
                <a:latin typeface="Arial" panose="020B0604020202020204" pitchFamily="34" charset="0"/>
                <a:cs typeface="Arial" panose="020B0604020202020204" pitchFamily="34" charset="0"/>
              </a:rPr>
              <a:t>Bù dịch đường tĩnh mạch</a:t>
            </a:r>
          </a:p>
          <a:p>
            <a:pPr lvl="1" algn="just">
              <a:lnSpc>
                <a:spcPct val="130000"/>
              </a:lnSpc>
              <a:spcAft>
                <a:spcPts val="600"/>
              </a:spcAft>
            </a:pPr>
            <a:r>
              <a:rPr lang="en-US">
                <a:latin typeface="Arial" panose="020B0604020202020204" pitchFamily="34" charset="0"/>
                <a:cs typeface="Arial" panose="020B0604020202020204" pitchFamily="34" charset="0"/>
              </a:rPr>
              <a:t>Ức chế bơm proton</a:t>
            </a:r>
          </a:p>
          <a:p>
            <a:pPr algn="just">
              <a:lnSpc>
                <a:spcPct val="130000"/>
              </a:lnSpc>
              <a:spcAft>
                <a:spcPts val="600"/>
              </a:spcAft>
            </a:pPr>
            <a:r>
              <a:rPr lang="en-US">
                <a:latin typeface="Arial" panose="020B0604020202020204" pitchFamily="34" charset="0"/>
                <a:cs typeface="Arial" panose="020B0604020202020204" pitchFamily="34" charset="0"/>
              </a:rPr>
              <a:t>Theo dõi:</a:t>
            </a:r>
          </a:p>
          <a:p>
            <a:pPr lvl="1" algn="just">
              <a:lnSpc>
                <a:spcPct val="130000"/>
              </a:lnSpc>
              <a:spcAft>
                <a:spcPts val="600"/>
              </a:spcAft>
            </a:pPr>
            <a:r>
              <a:rPr lang="en-US">
                <a:latin typeface="Arial" panose="020B0604020202020204" pitchFamily="34" charset="0"/>
                <a:cs typeface="Arial" panose="020B0604020202020204" pitchFamily="34" charset="0"/>
              </a:rPr>
              <a:t>Sau 12 giờ không cải thiện (đau bụng tăng, sốt tăng, bạch cầu tăng) → can thiệp ngoại khoa</a:t>
            </a:r>
          </a:p>
        </p:txBody>
      </p:sp>
      <p:pic>
        <p:nvPicPr>
          <p:cNvPr id="3" name="Audio 2">
            <a:hlinkClick r:id="" action="ppaction://media"/>
            <a:extLst>
              <a:ext uri="{FF2B5EF4-FFF2-40B4-BE49-F238E27FC236}">
                <a16:creationId xmlns:a16="http://schemas.microsoft.com/office/drawing/2014/main" id="{AE60FC7F-6A3E-470F-B2A5-648C292D91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35556170"/>
      </p:ext>
    </p:extLst>
  </p:cSld>
  <p:clrMapOvr>
    <a:masterClrMapping/>
  </p:clrMapOvr>
  <mc:AlternateContent xmlns:mc="http://schemas.openxmlformats.org/markup-compatibility/2006" xmlns:p14="http://schemas.microsoft.com/office/powerpoint/2010/main">
    <mc:Choice Requires="p14">
      <p:transition spd="slow" p14:dur="2000" advTm="20954"/>
    </mc:Choice>
    <mc:Fallback xmlns="">
      <p:transition spd="slow" advTm="20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497" x="11853863" y="3028950"/>
          <p14:tracePt t="1500" x="11766550" y="3016250"/>
          <p14:tracePt t="1508" x="11666538" y="3016250"/>
          <p14:tracePt t="1515" x="11566525" y="3016250"/>
          <p14:tracePt t="1525" x="11441113" y="3016250"/>
          <p14:tracePt t="1532" x="11277600" y="2990850"/>
          <p14:tracePt t="1538" x="11115675" y="2978150"/>
          <p14:tracePt t="1546" x="10852150" y="2965450"/>
          <p14:tracePt t="1554" x="10564813" y="2928938"/>
          <p14:tracePt t="1562" x="10301288" y="2890838"/>
          <p14:tracePt t="1570" x="10101263" y="2828925"/>
          <p14:tracePt t="1578" x="9852025" y="2740025"/>
          <p14:tracePt t="1586" x="9701213" y="2716213"/>
          <p14:tracePt t="1594" x="9525000" y="2665413"/>
          <p14:tracePt t="1602" x="9388475" y="2616200"/>
          <p14:tracePt t="1610" x="9275763" y="2565400"/>
          <p14:tracePt t="1618" x="9163050" y="2516188"/>
          <p14:tracePt t="1627" x="9075738" y="2490788"/>
          <p14:tracePt t="1634" x="8999538" y="2478088"/>
          <p14:tracePt t="1642" x="8950325" y="2452688"/>
          <p14:tracePt t="1648" x="8924925" y="2427288"/>
          <p14:tracePt t="1657" x="8899525" y="2427288"/>
          <p14:tracePt t="1664" x="8863013" y="2414588"/>
          <p14:tracePt t="1672" x="8812213" y="2414588"/>
          <p14:tracePt t="1680" x="8774113" y="2390775"/>
          <p14:tracePt t="1689" x="8737600" y="2378075"/>
          <p14:tracePt t="1696" x="8699500" y="2378075"/>
          <p14:tracePt t="1704" x="8674100" y="2352675"/>
          <p14:tracePt t="1712" x="8650288" y="2339975"/>
          <p14:tracePt t="1720" x="8624888" y="2327275"/>
          <p14:tracePt t="1728" x="8599488" y="2303463"/>
          <p14:tracePt t="1736" x="8561388" y="2278063"/>
          <p14:tracePt t="1744" x="8548688" y="2265363"/>
          <p14:tracePt t="1750" x="8524875" y="2239963"/>
          <p14:tracePt t="1758" x="8512175" y="2227263"/>
          <p14:tracePt t="1766" x="8499475" y="2214563"/>
          <p14:tracePt t="1775" x="8486775" y="2201863"/>
          <p14:tracePt t="1782" x="8474075" y="2178050"/>
          <p14:tracePt t="1791" x="8448675" y="2165350"/>
          <p14:tracePt t="1798" x="8435975" y="2152650"/>
          <p14:tracePt t="1807" x="8412163" y="2127250"/>
          <p14:tracePt t="1814" x="8399463" y="2114550"/>
          <p14:tracePt t="1823" x="8374063" y="2089150"/>
          <p14:tracePt t="1830" x="8335963" y="2078038"/>
          <p14:tracePt t="1838" x="8299450" y="2052638"/>
          <p14:tracePt t="1846" x="8223250" y="2027238"/>
          <p14:tracePt t="1852" x="8174038" y="2001838"/>
          <p14:tracePt t="1860" x="8135938" y="1989138"/>
          <p14:tracePt t="1868" x="8061325" y="1965325"/>
          <p14:tracePt t="1876" x="7986713" y="1939925"/>
          <p14:tracePt t="1884" x="7910513" y="1914525"/>
          <p14:tracePt t="1892" x="7848600" y="1901825"/>
          <p14:tracePt t="1900" x="7773988" y="1876425"/>
          <p14:tracePt t="1908" x="7697788" y="1865313"/>
          <p14:tracePt t="1916" x="7635875" y="1839913"/>
          <p14:tracePt t="1924" x="7548563" y="1827213"/>
          <p14:tracePt t="1932" x="7448550" y="1827213"/>
          <p14:tracePt t="1941" x="7348538" y="1827213"/>
          <p14:tracePt t="1948" x="7235825" y="1827213"/>
          <p14:tracePt t="1957" x="7123113" y="1852613"/>
          <p14:tracePt t="1962" x="6997700" y="1865313"/>
          <p14:tracePt t="1970" x="6897688" y="1876425"/>
          <p14:tracePt t="1979" x="6784975" y="1876425"/>
          <p14:tracePt t="1986" x="6684963" y="1876425"/>
          <p14:tracePt t="1994" x="6584950" y="1876425"/>
          <p14:tracePt t="2002" x="6483350" y="1876425"/>
          <p14:tracePt t="2010" x="6383338" y="1876425"/>
          <p14:tracePt t="2018" x="6283325" y="1876425"/>
          <p14:tracePt t="2026" x="6196013" y="1876425"/>
          <p14:tracePt t="2034" x="6108700" y="1876425"/>
          <p14:tracePt t="2042" x="6021388" y="1876425"/>
          <p14:tracePt t="2050" x="5945188" y="1876425"/>
          <p14:tracePt t="2058" x="5857875" y="1876425"/>
          <p14:tracePt t="2066" x="5757863" y="1876425"/>
          <p14:tracePt t="2074" x="5683250" y="1876425"/>
          <p14:tracePt t="2080" x="5619750" y="1889125"/>
          <p14:tracePt t="2089" x="5545138" y="1889125"/>
          <p14:tracePt t="2096" x="5483225" y="1889125"/>
          <p14:tracePt t="2104" x="5407025" y="1876425"/>
          <p14:tracePt t="2112" x="5345113" y="1876425"/>
          <p14:tracePt t="2120" x="5270500" y="1876425"/>
          <p14:tracePt t="2128" x="5219700" y="1865313"/>
          <p14:tracePt t="2136" x="5145088" y="1852613"/>
          <p14:tracePt t="2144" x="5081588" y="1852613"/>
          <p14:tracePt t="2152" x="5006975" y="1839913"/>
          <p14:tracePt t="2160" x="4945063" y="1827213"/>
          <p14:tracePt t="2168" x="4868863" y="1827213"/>
          <p14:tracePt t="2175" x="4781550" y="1827213"/>
          <p14:tracePt t="2182" x="4719638" y="1827213"/>
          <p14:tracePt t="2192" x="4656138" y="1827213"/>
          <p14:tracePt t="2198" x="4581525" y="1827213"/>
          <p14:tracePt t="2206" x="4494213" y="1827213"/>
          <p14:tracePt t="2214" x="4430713" y="1827213"/>
          <p14:tracePt t="2223" x="4356100" y="1839913"/>
          <p14:tracePt t="2230" x="4256088" y="1839913"/>
          <p14:tracePt t="2238" x="4168775" y="1839913"/>
          <p14:tracePt t="2246" x="4105275" y="1839913"/>
          <p14:tracePt t="2254" x="4043363" y="1839913"/>
          <p14:tracePt t="2262" x="3968750" y="1839913"/>
          <p14:tracePt t="2268" x="3917950" y="1839913"/>
          <p14:tracePt t="2276" x="3856038" y="1839913"/>
          <p14:tracePt t="2284" x="3792538" y="1839913"/>
          <p14:tracePt t="2292" x="3743325" y="1839913"/>
          <p14:tracePt t="2300" x="3692525" y="1839913"/>
          <p14:tracePt t="2308" x="3654425" y="1839913"/>
          <p14:tracePt t="2316" x="3617913" y="1839913"/>
          <p14:tracePt t="2325" x="3579813" y="1839913"/>
          <p14:tracePt t="2332" x="3530600" y="1839913"/>
          <p14:tracePt t="2342" x="3467100" y="1839913"/>
          <p14:tracePt t="2348" x="3392488" y="1839913"/>
          <p14:tracePt t="2357" x="3328988" y="1839913"/>
          <p14:tracePt t="2364" x="3254375" y="1839913"/>
          <p14:tracePt t="2373" x="3192463" y="1839913"/>
          <p14:tracePt t="2378" x="3116263" y="1852613"/>
          <p14:tracePt t="2386" x="3054350" y="1865313"/>
          <p14:tracePt t="2394" x="2954338" y="1865313"/>
          <p14:tracePt t="2402" x="2879725" y="1876425"/>
          <p14:tracePt t="2410" x="2816225" y="1876425"/>
          <p14:tracePt t="2418" x="2741613" y="1889125"/>
          <p14:tracePt t="2426" x="2667000" y="1901825"/>
          <p14:tracePt t="2434" x="2603500" y="1901825"/>
          <p14:tracePt t="2443" x="2528888" y="1901825"/>
          <p14:tracePt t="2450" x="2465388" y="1914525"/>
          <p14:tracePt t="2458" x="2390775" y="1914525"/>
          <p14:tracePt t="2466" x="2328863" y="1927225"/>
          <p14:tracePt t="2475" x="2252663" y="1939925"/>
          <p14:tracePt t="2480" x="2203450" y="1952625"/>
          <p14:tracePt t="2488" x="2139950" y="1978025"/>
          <p14:tracePt t="2496" x="2065338" y="2001838"/>
          <p14:tracePt t="2504" x="2014538" y="2014538"/>
          <p14:tracePt t="2512" x="1965325" y="2014538"/>
          <p14:tracePt t="2520" x="1890713" y="2027238"/>
          <p14:tracePt t="2528" x="1839913" y="2039938"/>
          <p14:tracePt t="2536" x="1778000" y="2052638"/>
          <p14:tracePt t="2544" x="1727200" y="2065338"/>
          <p14:tracePt t="2552" x="1677988" y="2078038"/>
          <p14:tracePt t="2560" x="1627188" y="2101850"/>
          <p14:tracePt t="2568" x="1601788" y="2101850"/>
          <p14:tracePt t="2576" x="1577975" y="2114550"/>
          <p14:tracePt t="2584" x="1552575" y="2139950"/>
          <p14:tracePt t="2591" x="1527175" y="2152650"/>
          <p14:tracePt t="2598" x="1476375" y="2178050"/>
          <p14:tracePt t="2607" x="1439863" y="2190750"/>
          <p14:tracePt t="2614" x="1414463" y="2214563"/>
          <p14:tracePt t="2622" x="1389063" y="2227263"/>
          <p14:tracePt t="2630" x="1352550" y="2252663"/>
          <p14:tracePt t="2638" x="1327150" y="2265363"/>
          <p14:tracePt t="2646" x="1301750" y="2303463"/>
          <p14:tracePt t="2654" x="1276350" y="2339975"/>
          <p14:tracePt t="2662" x="1252538" y="2365375"/>
          <p14:tracePt t="2670" x="1227138" y="2414588"/>
          <p14:tracePt t="2678" x="1214438" y="2439988"/>
          <p14:tracePt t="2686" x="1189038" y="2478088"/>
          <p14:tracePt t="2694" x="1176338" y="2503488"/>
          <p14:tracePt t="2700" x="1150938" y="2527300"/>
          <p14:tracePt t="2708" x="1139825" y="2565400"/>
          <p14:tracePt t="2716" x="1114425" y="2603500"/>
          <p14:tracePt t="2724" x="1089025" y="2627313"/>
          <p14:tracePt t="2732" x="1076325" y="2665413"/>
          <p14:tracePt t="2741" x="1050925" y="2703513"/>
          <p14:tracePt t="2748" x="1038225" y="2728913"/>
          <p14:tracePt t="2758" x="1014413" y="2778125"/>
          <p14:tracePt t="2764" x="1001713" y="2828925"/>
          <p14:tracePt t="2772" x="989013" y="2865438"/>
          <p14:tracePt t="2780" x="976313" y="2903538"/>
          <p14:tracePt t="2789" x="976313" y="2928938"/>
          <p14:tracePt t="2794" x="976313" y="2952750"/>
          <p14:tracePt t="2802" x="976313" y="2978150"/>
          <p14:tracePt t="2810" x="976313" y="2990850"/>
          <p14:tracePt t="2818" x="976313" y="3028950"/>
          <p14:tracePt t="2826" x="976313" y="3041650"/>
          <p14:tracePt t="2834" x="976313" y="3054350"/>
          <p14:tracePt t="2842" x="976313" y="3090863"/>
          <p14:tracePt t="2850" x="976313" y="3116263"/>
          <p14:tracePt t="2858" x="976313" y="3154363"/>
          <p14:tracePt t="2866" x="976313" y="3178175"/>
          <p14:tracePt t="2874" x="989013" y="3228975"/>
          <p14:tracePt t="2882" x="1014413" y="3278188"/>
          <p14:tracePt t="2891" x="1038225" y="3341688"/>
          <p14:tracePt t="2896" x="1063625" y="3378200"/>
          <p14:tracePt t="2904" x="1076325" y="3441700"/>
          <p14:tracePt t="2912" x="1114425" y="3516313"/>
          <p14:tracePt t="2920" x="1150938" y="3567113"/>
          <p14:tracePt t="2928" x="1189038" y="3641725"/>
          <p14:tracePt t="2936" x="1227138" y="3703638"/>
          <p14:tracePt t="2944" x="1252538" y="3741738"/>
          <p14:tracePt t="2952" x="1263650" y="3779838"/>
          <p14:tracePt t="2960" x="1289050" y="3829050"/>
          <p14:tracePt t="2968" x="1301750" y="3854450"/>
          <p14:tracePt t="2993" x="1363663" y="3941763"/>
          <p14:tracePt t="3000" x="1389063" y="3954463"/>
          <p14:tracePt t="3009" x="1427163" y="3979863"/>
          <p14:tracePt t="3014" x="1489075" y="4005263"/>
          <p14:tracePt t="3022" x="1539875" y="4017963"/>
          <p14:tracePt t="3030" x="1614488" y="4041775"/>
          <p14:tracePt t="3038" x="1677988" y="4067175"/>
          <p14:tracePt t="3046" x="1727200" y="4105275"/>
          <p14:tracePt t="3054" x="1801813" y="4129088"/>
          <p14:tracePt t="3062" x="1839913" y="4154488"/>
          <p14:tracePt t="3070" x="1903413" y="4179888"/>
          <p14:tracePt t="3078" x="1927225" y="4205288"/>
          <p14:tracePt t="3086" x="1978025" y="4217988"/>
          <p14:tracePt t="3094" x="2014538" y="4241800"/>
          <p14:tracePt t="3102" x="2065338" y="4267200"/>
          <p14:tracePt t="3108" x="2116138" y="4279900"/>
          <p14:tracePt t="3116" x="2190750" y="4305300"/>
          <p14:tracePt t="3124" x="2265363" y="4318000"/>
          <p14:tracePt t="3132" x="2339975" y="4341813"/>
          <p14:tracePt t="3141" x="2403475" y="4354513"/>
          <p14:tracePt t="3148" x="2478088" y="4367213"/>
          <p14:tracePt t="3158" x="2541588" y="4379913"/>
          <p14:tracePt t="3164" x="2603500" y="4379913"/>
          <p14:tracePt t="3172" x="2667000" y="4392613"/>
          <p14:tracePt t="3180" x="2716213" y="4392613"/>
          <p14:tracePt t="3189" x="2790825" y="4405313"/>
          <p14:tracePt t="3196" x="2854325" y="4418013"/>
          <p14:tracePt t="3204" x="2928938" y="4430713"/>
          <p14:tracePt t="3212" x="3003550" y="4454525"/>
          <p14:tracePt t="3220" x="3092450" y="4454525"/>
          <p14:tracePt t="3228" x="3154363" y="4467225"/>
          <p14:tracePt t="3236" x="3241675" y="4467225"/>
          <p14:tracePt t="3244" x="3341688" y="4467225"/>
          <p14:tracePt t="3252" x="3454400" y="4467225"/>
          <p14:tracePt t="3262" x="3554413" y="4467225"/>
          <p14:tracePt t="3268" x="3667125" y="4467225"/>
          <p14:tracePt t="3278" x="3743325" y="4467225"/>
          <p14:tracePt t="3286" x="3830638" y="4492625"/>
          <p14:tracePt t="3292" x="3905250" y="4492625"/>
          <p14:tracePt t="3300" x="3943350" y="4492625"/>
          <p14:tracePt t="3308" x="3992563" y="4505325"/>
          <p14:tracePt t="3316" x="4056063" y="4518025"/>
          <p14:tracePt t="3324" x="4092575" y="4518025"/>
          <p14:tracePt t="3332" x="4130675" y="4530725"/>
          <p14:tracePt t="3341" x="4156075" y="4543425"/>
          <p14:tracePt t="3348" x="4168775" y="4543425"/>
          <p14:tracePt t="3358" x="4192588" y="4543425"/>
          <p14:tracePt t="3364" x="4243388" y="4543425"/>
          <p14:tracePt t="3374" x="4281488" y="4543425"/>
          <p14:tracePt t="3380" x="4343400" y="4567238"/>
          <p14:tracePt t="3391" x="4381500" y="4567238"/>
          <p14:tracePt t="3396" x="4418013" y="4579938"/>
          <p14:tracePt t="3404" x="4456113" y="4579938"/>
          <p14:tracePt t="3412" x="4481513" y="4592638"/>
          <p14:tracePt t="3420" x="4518025" y="4592638"/>
          <p14:tracePt t="3428" x="4556125" y="4592638"/>
          <p14:tracePt t="3436" x="4568825" y="4592638"/>
          <p14:tracePt t="3446" x="4594225" y="4592638"/>
          <p14:tracePt t="3452" x="4606925" y="4605338"/>
          <p14:tracePt t="3462" x="4619625" y="4605338"/>
          <p14:tracePt t="3470" x="4630738" y="4605338"/>
          <p14:tracePt t="3486" x="4643438" y="4605338"/>
          <p14:tracePt t="3498" x="4656138" y="4605338"/>
          <p14:tracePt t="3508" x="4668838" y="4605338"/>
          <p14:tracePt t="3512" x="4681538" y="4605338"/>
          <p14:tracePt t="3520" x="4694238" y="4605338"/>
          <p14:tracePt t="3528" x="4706938" y="4605338"/>
          <p14:tracePt t="3536" x="4719638" y="4605338"/>
          <p14:tracePt t="3544" x="4732338" y="4605338"/>
          <p14:tracePt t="3552" x="4743450" y="4592638"/>
          <p14:tracePt t="3560" x="4768850" y="4579938"/>
          <p14:tracePt t="3568" x="4781550" y="4579938"/>
          <p14:tracePt t="3576" x="4794250" y="4567238"/>
          <p14:tracePt t="3592" x="4806950" y="4554538"/>
          <p14:tracePt t="3608" x="4819650" y="4554538"/>
          <p14:tracePt t="3614" x="4832350" y="4554538"/>
          <p14:tracePt t="3623" x="4832350" y="4543425"/>
          <p14:tracePt t="3630" x="4843463" y="4543425"/>
          <p14:tracePt t="3642" x="4843463" y="4530725"/>
          <p14:tracePt t="3678" x="4856163" y="4530725"/>
          <p14:tracePt t="3760" x="4868863" y="4518025"/>
          <p14:tracePt t="3772" x="4881563" y="4518025"/>
          <p14:tracePt t="3788" x="4881563" y="4505325"/>
          <p14:tracePt t="3818" x="4894263" y="4505325"/>
          <p14:tracePt t="3941" x="4894263" y="4492625"/>
          <p14:tracePt t="3960" x="4894263" y="4479925"/>
          <p14:tracePt t="3992" x="4894263" y="4467225"/>
          <p14:tracePt t="4020" x="4894263" y="4454525"/>
          <p14:tracePt t="4046" x="4894263" y="4443413"/>
          <p14:tracePt t="4054" x="4894263" y="4430713"/>
          <p14:tracePt t="4062" x="4894263" y="4418013"/>
          <p14:tracePt t="4070" x="4881563" y="4418013"/>
          <p14:tracePt t="4078" x="4868863" y="4405313"/>
          <p14:tracePt t="4094" x="4868863" y="4379913"/>
          <p14:tracePt t="4110" x="4856163" y="4379913"/>
          <p14:tracePt t="4118" x="4856163" y="4367213"/>
          <p14:tracePt t="4126" x="4856163" y="4354513"/>
          <p14:tracePt t="4141" x="4843463" y="4354513"/>
          <p14:tracePt t="4148" x="4843463" y="4341813"/>
          <p14:tracePt t="4157" x="4843463" y="4330700"/>
          <p14:tracePt t="4173" x="4832350" y="4318000"/>
          <p14:tracePt t="4197" x="4832350" y="4305300"/>
          <p14:tracePt t="4781" x="4819650" y="4305300"/>
          <p14:tracePt t="4790" x="4819650" y="4318000"/>
          <p14:tracePt t="4804" x="4806950" y="4318000"/>
          <p14:tracePt t="13138" x="4743450" y="4318000"/>
          <p14:tracePt t="13145" x="4681538" y="4318000"/>
          <p14:tracePt t="13153" x="4606925" y="4305300"/>
          <p14:tracePt t="13161" x="4556125" y="4305300"/>
          <p14:tracePt t="13168" x="4481513" y="4305300"/>
          <p14:tracePt t="13176" x="4443413" y="4305300"/>
          <p14:tracePt t="13184" x="4394200" y="4305300"/>
          <p14:tracePt t="13193" x="4356100" y="4292600"/>
          <p14:tracePt t="13198" x="4318000" y="4292600"/>
          <p14:tracePt t="13208" x="4294188" y="4292600"/>
          <p14:tracePt t="13214" x="4256088" y="4292600"/>
          <p14:tracePt t="13224" x="4217988" y="4279900"/>
          <p14:tracePt t="13230" x="4181475" y="4279900"/>
          <p14:tracePt t="13238" x="4156075" y="4279900"/>
          <p14:tracePt t="13246" x="4130675" y="4279900"/>
          <p14:tracePt t="13255" x="4105275" y="4279900"/>
          <p14:tracePt t="13262" x="4068763" y="4279900"/>
          <p14:tracePt t="13270" x="4030663" y="4279900"/>
          <p14:tracePt t="13278" x="3992563" y="4279900"/>
          <p14:tracePt t="13286" x="3956050" y="4279900"/>
          <p14:tracePt t="13294" x="3930650" y="4279900"/>
          <p14:tracePt t="13300" x="3892550" y="4279900"/>
          <p14:tracePt t="13308" x="3867150" y="4279900"/>
          <p14:tracePt t="13316" x="3856038" y="4279900"/>
          <p14:tracePt t="13325" x="3843338" y="4279900"/>
          <p14:tracePt t="13332" x="3817938" y="4292600"/>
          <p14:tracePt t="13341" x="3792538" y="4292600"/>
          <p14:tracePt t="13348" x="3767138" y="4292600"/>
          <p14:tracePt t="13358" x="3730625" y="4292600"/>
          <p14:tracePt t="13364" x="3692525" y="4305300"/>
          <p14:tracePt t="13374" x="3617913" y="4318000"/>
          <p14:tracePt t="13380" x="3567113" y="4330700"/>
          <p14:tracePt t="13388" x="3492500" y="4354513"/>
          <p14:tracePt t="13396" x="3417888" y="4379913"/>
          <p14:tracePt t="13402" x="3328988" y="4405313"/>
          <p14:tracePt t="13410" x="3241675" y="4418013"/>
          <p14:tracePt t="13418" x="3167063" y="4418013"/>
          <p14:tracePt t="13426" x="3079750" y="4443413"/>
          <p14:tracePt t="13434" x="2992438" y="4467225"/>
          <p14:tracePt t="13442" x="2916238" y="4492625"/>
          <p14:tracePt t="13450" x="2828925" y="4518025"/>
          <p14:tracePt t="13458" x="2754313" y="4543425"/>
          <p14:tracePt t="13466" x="2678113" y="4567238"/>
          <p14:tracePt t="13474" x="2616200" y="4605338"/>
          <p14:tracePt t="13482" x="2503488" y="4630738"/>
          <p14:tracePt t="13491" x="2416175" y="4667250"/>
          <p14:tracePt t="13498" x="2316163" y="4705350"/>
          <p14:tracePt t="13507" x="2228850" y="4730750"/>
          <p14:tracePt t="13512" x="2139950" y="4768850"/>
          <p14:tracePt t="13520" x="2039938" y="4805363"/>
          <p14:tracePt t="13528" x="1978025" y="4830763"/>
          <p14:tracePt t="13536" x="1903413" y="4856163"/>
          <p14:tracePt t="13544" x="1865313" y="4868863"/>
          <p14:tracePt t="13552" x="1814513" y="4892675"/>
          <p14:tracePt t="13560" x="1790700" y="4918075"/>
          <p14:tracePt t="13568" x="1778000" y="4918075"/>
          <p14:tracePt t="13576" x="1765300" y="4930775"/>
          <p14:tracePt t="13592" x="1765300" y="4943475"/>
          <p14:tracePt t="13600" x="1765300" y="4956175"/>
          <p14:tracePt t="13608" x="1765300" y="4968875"/>
          <p14:tracePt t="13624" x="1752600" y="4992688"/>
          <p14:tracePt t="13630" x="1752600" y="5005388"/>
          <p14:tracePt t="13638" x="1752600" y="5018088"/>
          <p14:tracePt t="13646" x="1752600" y="5030788"/>
          <p14:tracePt t="13654" x="1752600" y="5056188"/>
          <p14:tracePt t="13662" x="1778000" y="5068888"/>
          <p14:tracePt t="13670" x="1790700" y="5105400"/>
          <p14:tracePt t="13678" x="1814513" y="5130800"/>
          <p14:tracePt t="13686" x="1839913" y="5156200"/>
          <p14:tracePt t="13694" x="1865313" y="5181600"/>
          <p14:tracePt t="13702" x="1878013" y="5194300"/>
          <p14:tracePt t="13710" x="1890713" y="5205413"/>
          <p14:tracePt t="13716" x="1927225" y="5230813"/>
          <p14:tracePt t="13724" x="1939925" y="5243513"/>
          <p14:tracePt t="13732" x="1965325" y="5268913"/>
          <p14:tracePt t="13740" x="1990725" y="5281613"/>
          <p14:tracePt t="13748" x="2014538" y="5305425"/>
          <p14:tracePt t="13758" x="2039938" y="5318125"/>
          <p14:tracePt t="13764" x="2078038" y="5330825"/>
          <p14:tracePt t="13774" x="2103438" y="5343525"/>
          <p14:tracePt t="13780" x="2127250" y="5343525"/>
          <p14:tracePt t="13788" x="2139950" y="5356225"/>
          <p14:tracePt t="13796" x="2165350" y="5368925"/>
          <p14:tracePt t="13805" x="2178050" y="5381625"/>
          <p14:tracePt t="13812" x="2190750" y="5381625"/>
          <p14:tracePt t="13820" x="2203450" y="5381625"/>
          <p14:tracePt t="13828" x="2228850" y="5381625"/>
          <p14:tracePt t="13836" x="2239963" y="5407025"/>
          <p14:tracePt t="13844" x="2265363" y="5407025"/>
          <p14:tracePt t="13852" x="2290763" y="5418138"/>
          <p14:tracePt t="13860" x="2316163" y="5430838"/>
          <p14:tracePt t="13868" x="2365375" y="5443538"/>
          <p14:tracePt t="13876" x="2428875" y="5456238"/>
          <p14:tracePt t="13884" x="2490788" y="5468938"/>
          <p14:tracePt t="13892" x="2565400" y="5494338"/>
          <p14:tracePt t="13900" x="2654300" y="5518150"/>
          <p14:tracePt t="13907" x="2728913" y="5543550"/>
          <p14:tracePt t="13914" x="2790825" y="5568950"/>
          <p14:tracePt t="13924" x="2867025" y="5594350"/>
          <p14:tracePt t="13930" x="2928938" y="5619750"/>
          <p14:tracePt t="13938" x="2979738" y="5643563"/>
          <p14:tracePt t="13946" x="3041650" y="5656263"/>
          <p14:tracePt t="13954" x="3092450" y="5681663"/>
          <p14:tracePt t="13962" x="3167063" y="5707063"/>
          <p14:tracePt t="13970" x="3241675" y="5732463"/>
          <p14:tracePt t="13978" x="3317875" y="5756275"/>
          <p14:tracePt t="14008" x="3617913" y="5843588"/>
          <p14:tracePt t="14016" x="3705225" y="5856288"/>
          <p14:tracePt t="14024" x="3779838" y="5856288"/>
          <p14:tracePt t="14032" x="3856038" y="5856288"/>
          <p14:tracePt t="14040" x="3917950" y="5856288"/>
          <p14:tracePt t="14048" x="3992563" y="5856288"/>
          <p14:tracePt t="14058" x="4043363" y="5856288"/>
          <p14:tracePt t="14064" x="4092575" y="5856288"/>
          <p14:tracePt t="14072" x="4143375" y="5856288"/>
          <p14:tracePt t="14080" x="4192588" y="5856288"/>
          <p14:tracePt t="14088" x="4230688" y="5856288"/>
          <p14:tracePt t="14096" x="4268788" y="5856288"/>
          <p14:tracePt t="14104" x="4343400" y="5856288"/>
          <p14:tracePt t="14112" x="4394200" y="5856288"/>
          <p14:tracePt t="14120" x="4443413" y="5868988"/>
          <p14:tracePt t="14128" x="4506913" y="5868988"/>
          <p14:tracePt t="14136" x="4581525" y="5881688"/>
          <p14:tracePt t="14144" x="4630738" y="5881688"/>
          <p14:tracePt t="14152" x="4732338" y="5881688"/>
          <p14:tracePt t="14160" x="4832350" y="5881688"/>
          <p14:tracePt t="14168" x="4956175" y="5881688"/>
          <p14:tracePt t="14176" x="5057775" y="5881688"/>
          <p14:tracePt t="14184" x="5157788" y="5881688"/>
          <p14:tracePt t="14192" x="5257800" y="5868988"/>
          <p14:tracePt t="14200" x="5383213" y="5843588"/>
          <p14:tracePt t="14208" x="5483225" y="5843588"/>
          <p14:tracePt t="14216" x="5595938" y="5819775"/>
          <p14:tracePt t="14224" x="5695950" y="5794375"/>
          <p14:tracePt t="14232" x="5832475" y="5781675"/>
          <p14:tracePt t="14241" x="5932488" y="5756275"/>
          <p14:tracePt t="14248" x="6057900" y="5756275"/>
          <p14:tracePt t="14257" x="6157913" y="5743575"/>
          <p14:tracePt t="14262" x="6259513" y="5743575"/>
          <p14:tracePt t="14270" x="6346825" y="5732463"/>
          <p14:tracePt t="14278" x="6408738" y="5732463"/>
          <p14:tracePt t="14286" x="6483350" y="5732463"/>
          <p14:tracePt t="14294" x="6521450" y="5732463"/>
          <p14:tracePt t="14302" x="6546850" y="5732463"/>
          <p14:tracePt t="14310" x="6559550" y="5732463"/>
          <p14:tracePt t="14318" x="6572250" y="5732463"/>
          <p14:tracePt t="14436" x="6584950" y="5732463"/>
          <p14:tracePt t="14444" x="6596063" y="5732463"/>
          <p14:tracePt t="14452" x="6608763" y="5732463"/>
          <p14:tracePt t="14460" x="6634163" y="5732463"/>
          <p14:tracePt t="14468" x="6646863" y="5743575"/>
          <p14:tracePt t="14476" x="6659563" y="5743575"/>
          <p14:tracePt t="14484" x="6672263" y="5743575"/>
          <p14:tracePt t="15223" x="6659563" y="5756275"/>
          <p14:tracePt t="15238" x="6646863" y="5768975"/>
          <p14:tracePt t="15246" x="6634163" y="5768975"/>
          <p14:tracePt t="15254" x="6634163" y="5781675"/>
          <p14:tracePt t="15262" x="6621463" y="5781675"/>
          <p14:tracePt t="15280" x="6608763" y="5781675"/>
          <p14:tracePt t="15320" x="6608763" y="5794375"/>
          <p14:tracePt t="15561" x="6596063" y="5794375"/>
          <p14:tracePt t="15573" x="6596063" y="5807075"/>
          <p14:tracePt t="16448" x="6596063" y="5819775"/>
          <p14:tracePt t="16460" x="6596063" y="5832475"/>
          <p14:tracePt t="17079" x="6608763" y="5832475"/>
          <p14:tracePt t="17087" x="6634163" y="5832475"/>
          <p14:tracePt t="17094" x="6646863" y="5819775"/>
          <p14:tracePt t="17102" x="6659563" y="5819775"/>
          <p14:tracePt t="17110" x="6684963" y="5819775"/>
          <p14:tracePt t="17118" x="6696075" y="5807075"/>
          <p14:tracePt t="17126" x="6708775" y="5807075"/>
          <p14:tracePt t="17134" x="6734175" y="5807075"/>
          <p14:tracePt t="17142" x="6759575" y="5807075"/>
          <p14:tracePt t="17150" x="6772275" y="5807075"/>
          <p14:tracePt t="17159" x="6784975" y="5807075"/>
          <p14:tracePt t="17166" x="6808788" y="5807075"/>
          <p14:tracePt t="17174" x="6834188" y="5819775"/>
          <p14:tracePt t="17180" x="6859588" y="5819775"/>
          <p14:tracePt t="17188" x="6884988" y="5832475"/>
          <p14:tracePt t="17196" x="6910388" y="5843588"/>
          <p14:tracePt t="17205" x="6934200" y="5843588"/>
          <p14:tracePt t="17212" x="6959600" y="5856288"/>
          <p14:tracePt t="17220" x="6972300" y="5856288"/>
          <p14:tracePt t="17228" x="6997700" y="5856288"/>
          <p14:tracePt t="17236" x="7021513" y="5856288"/>
          <p14:tracePt t="17244" x="7046913" y="5856288"/>
          <p14:tracePt t="17252" x="7085013" y="5856288"/>
          <p14:tracePt t="17260" x="7123113" y="5868988"/>
          <p14:tracePt t="17268" x="7159625" y="5868988"/>
          <p14:tracePt t="17276" x="7210425" y="5881688"/>
          <p14:tracePt t="17284" x="7246938" y="5894388"/>
          <p14:tracePt t="17292" x="7285038" y="5894388"/>
          <p14:tracePt t="17298" x="7335838" y="5894388"/>
          <p14:tracePt t="17306" x="7385050" y="5894388"/>
          <p14:tracePt t="17314" x="7423150" y="5894388"/>
          <p14:tracePt t="17324" x="7448550" y="5894388"/>
          <p14:tracePt t="17330" x="7472363" y="5894388"/>
          <p14:tracePt t="17338" x="7510463" y="5894388"/>
          <p14:tracePt t="17346" x="7535863" y="5894388"/>
          <p14:tracePt t="17355" x="7548563" y="5894388"/>
          <p14:tracePt t="17362" x="7572375" y="5894388"/>
          <p14:tracePt t="17370" x="7597775" y="5894388"/>
          <p14:tracePt t="17378" x="7635875" y="5894388"/>
          <p14:tracePt t="17386" x="7661275" y="5894388"/>
          <p14:tracePt t="17392" x="7697788" y="5894388"/>
          <p14:tracePt t="17400" x="7735888" y="5894388"/>
          <p14:tracePt t="17409" x="7761288" y="5894388"/>
          <p14:tracePt t="17416" x="7785100" y="5894388"/>
          <p14:tracePt t="17424" x="7810500" y="5881688"/>
          <p14:tracePt t="17432" x="7823200" y="5881688"/>
          <p14:tracePt t="17440" x="7848600" y="5881688"/>
          <p14:tracePt t="17448" x="7861300" y="5881688"/>
          <p14:tracePt t="17464" x="7886700" y="5881688"/>
          <p14:tracePt t="17484" x="7897813" y="5881688"/>
          <p14:tracePt t="17500" x="7923213" y="5881688"/>
          <p14:tracePt t="17516" x="7935913" y="5894388"/>
          <p14:tracePt t="17524" x="7935913" y="5907088"/>
          <p14:tracePt t="17532" x="7961313" y="5919788"/>
          <p14:tracePt t="17548" x="7974013" y="5945188"/>
          <p14:tracePt t="17562" x="7986713" y="5956300"/>
          <p14:tracePt t="17571" x="7999413" y="5956300"/>
          <p14:tracePt t="17626" x="8010525" y="5956300"/>
          <p14:tracePt t="17638" x="8010525" y="5969000"/>
          <p14:tracePt t="17648" x="8023225" y="5969000"/>
          <p14:tracePt t="17666" x="8035925" y="5969000"/>
          <p14:tracePt t="17674" x="8048625" y="5981700"/>
          <p14:tracePt t="17682" x="8074025" y="5994400"/>
          <p14:tracePt t="17690" x="8086725" y="5994400"/>
          <p14:tracePt t="17698" x="8099425" y="6007100"/>
          <p14:tracePt t="17708" x="8123238" y="6007100"/>
          <p14:tracePt t="17716" x="8135938" y="6007100"/>
          <p14:tracePt t="17724" x="8135938" y="6019800"/>
          <p14:tracePt t="17736" x="8148638" y="6019800"/>
          <p14:tracePt t="17746" x="8161338" y="6019800"/>
          <p14:tracePt t="17778" x="8174038" y="6019800"/>
          <p14:tracePt t="17945" x="8199438" y="6019800"/>
          <p14:tracePt t="17961" x="8212138" y="6019800"/>
          <p14:tracePt t="17968" x="8223250" y="6019800"/>
          <p14:tracePt t="17991" x="8248650" y="6019800"/>
          <p14:tracePt t="18000" x="8261350" y="6019800"/>
          <p14:tracePt t="18018" x="8274050" y="6019800"/>
          <p14:tracePt t="18026" x="8286750" y="6019800"/>
          <p14:tracePt t="18034" x="8299450" y="6019800"/>
          <p14:tracePt t="18042" x="8312150" y="6019800"/>
          <p14:tracePt t="18050" x="8335963" y="6032500"/>
          <p14:tracePt t="18060" x="8348663" y="6045200"/>
          <p14:tracePt t="18068" x="8361363" y="6056313"/>
          <p14:tracePt t="18074" x="8386763" y="6069013"/>
          <p14:tracePt t="18082" x="8412163" y="6081713"/>
          <p14:tracePt t="18090" x="8424863" y="6081713"/>
          <p14:tracePt t="18098" x="8448675" y="6081713"/>
          <p14:tracePt t="18108" x="8461375" y="6094413"/>
          <p14:tracePt t="18116" x="8474075" y="6094413"/>
          <p14:tracePt t="18125" x="8486775" y="6094413"/>
          <p14:tracePt t="18132" x="8512175" y="6094413"/>
          <p14:tracePt t="18141" x="8524875" y="6094413"/>
          <p14:tracePt t="18148" x="8537575" y="6094413"/>
          <p14:tracePt t="18158" x="8561388" y="6094413"/>
          <p14:tracePt t="18166" x="8574088" y="6094413"/>
          <p14:tracePt t="18172" x="8599488" y="6094413"/>
          <p14:tracePt t="18182" x="8624888" y="6094413"/>
          <p14:tracePt t="18190" x="8661400" y="6081713"/>
          <p14:tracePt t="18198" x="8699500" y="6081713"/>
          <p14:tracePt t="18208" x="8750300" y="6081713"/>
          <p14:tracePt t="18214" x="8786813" y="6081713"/>
          <p14:tracePt t="18223" x="8812213" y="6081713"/>
          <p14:tracePt t="18230" x="8824913" y="6081713"/>
          <p14:tracePt t="18239" x="8824913" y="6094413"/>
          <p14:tracePt t="18248" x="8850313" y="6094413"/>
          <p14:tracePt t="18262" x="8863013" y="6094413"/>
          <p14:tracePt t="18273" x="8874125" y="6094413"/>
          <p14:tracePt t="18278" x="8886825" y="6094413"/>
          <p14:tracePt t="18288" x="8912225" y="6094413"/>
          <p14:tracePt t="18304" x="8924925" y="6094413"/>
          <p14:tracePt t="18312" x="8950325" y="6107113"/>
          <p14:tracePt t="18320" x="8963025" y="6107113"/>
          <p14:tracePt t="18328" x="8975725" y="6107113"/>
          <p14:tracePt t="18336" x="8999538" y="6107113"/>
          <p14:tracePt t="18346" x="9012238" y="6107113"/>
          <p14:tracePt t="18354" x="9024938" y="6107113"/>
          <p14:tracePt t="18362" x="9037638" y="6107113"/>
          <p14:tracePt t="18370" x="9063038" y="6119813"/>
          <p14:tracePt t="18378" x="9075738" y="6119813"/>
          <p14:tracePt t="18386" x="9088438" y="6119813"/>
          <p14:tracePt t="18396" x="9124950" y="6132513"/>
          <p14:tracePt t="18405" x="9137650" y="6145213"/>
          <p14:tracePt t="18412" x="9163050" y="6157913"/>
          <p14:tracePt t="18420" x="9188450" y="6157913"/>
          <p14:tracePt t="18428" x="9199563" y="6157913"/>
          <p14:tracePt t="18439" x="9212263" y="6169025"/>
          <p14:tracePt t="18446" x="9237663" y="6169025"/>
          <p14:tracePt t="18460" x="9250363" y="6169025"/>
          <p14:tracePt t="18468" x="9275763" y="6169025"/>
          <p14:tracePt t="18476" x="9288463" y="6181725"/>
          <p14:tracePt t="18484" x="9301163" y="6181725"/>
          <p14:tracePt t="18492" x="9324975" y="6194425"/>
          <p14:tracePt t="18500" x="9337675" y="6194425"/>
          <p14:tracePt t="18509" x="9350375" y="6194425"/>
          <p14:tracePt t="18516" x="9375775" y="6207125"/>
          <p14:tracePt t="18525" x="9388475" y="6207125"/>
          <p14:tracePt t="18532" x="9401175" y="6207125"/>
          <p14:tracePt t="18541" x="9413875" y="6207125"/>
          <p14:tracePt t="18548" x="9437688" y="6207125"/>
          <p14:tracePt t="18558" x="9450388" y="6207125"/>
          <p14:tracePt t="18564" x="9463088" y="6207125"/>
          <p14:tracePt t="18570" x="9488488" y="6207125"/>
          <p14:tracePt t="18578" x="9501188" y="6207125"/>
          <p14:tracePt t="18586" x="9513888" y="6207125"/>
          <p14:tracePt t="18594" x="9525000" y="6207125"/>
          <p14:tracePt t="18602" x="9550400" y="6207125"/>
          <p14:tracePt t="18618" x="9563100" y="6207125"/>
          <p14:tracePt t="18627" x="9575800" y="6194425"/>
          <p14:tracePt t="18650" x="9588500" y="6194425"/>
          <p14:tracePt t="18933" x="9601200" y="6194425"/>
          <p14:tracePt t="18941" x="9601200" y="6181725"/>
          <p14:tracePt t="18964" x="9613900" y="6181725"/>
          <p14:tracePt t="18973" x="9626600" y="6181725"/>
          <p14:tracePt t="18980" x="9626600" y="6169025"/>
          <p14:tracePt t="18986" x="9637713" y="6169025"/>
          <p14:tracePt t="19009" x="9663113" y="6145213"/>
          <p14:tracePt t="19011" x="9675813" y="6145213"/>
          <p14:tracePt t="19018" x="9688513" y="6132513"/>
          <p14:tracePt t="19026" x="9713913" y="6107113"/>
          <p14:tracePt t="19034" x="9726613" y="6107113"/>
          <p14:tracePt t="19042" x="9739313" y="6094413"/>
          <p14:tracePt t="19050" x="9750425" y="6094413"/>
          <p14:tracePt t="19067" x="9763125" y="6081713"/>
          <p14:tracePt t="19091" x="9775825" y="6081713"/>
          <p14:tracePt t="19096" x="9788525" y="6081713"/>
          <p14:tracePt t="19104" x="9801225" y="6069013"/>
          <p14:tracePt t="19112" x="9826625" y="6069013"/>
          <p14:tracePt t="19120" x="9839325" y="6056313"/>
          <p14:tracePt t="19128" x="9852025" y="6056313"/>
          <p14:tracePt t="19136" x="9875838" y="6045200"/>
          <p14:tracePt t="19146" x="9901238" y="6032500"/>
          <p14:tracePt t="19152" x="9926638" y="6032500"/>
          <p14:tracePt t="19160" x="9939338" y="6019800"/>
          <p14:tracePt t="19168" x="9963150" y="6007100"/>
          <p14:tracePt t="19176" x="10001250" y="6007100"/>
          <p14:tracePt t="19184" x="10026650" y="5994400"/>
          <p14:tracePt t="19192" x="10052050" y="5981700"/>
          <p14:tracePt t="19200" x="10088563" y="5969000"/>
          <p14:tracePt t="19208" x="10126663" y="5956300"/>
          <p14:tracePt t="19216" x="10152063" y="5932488"/>
          <p14:tracePt t="19224" x="10177463" y="5919788"/>
          <p14:tracePt t="19232" x="10213975" y="5894388"/>
          <p14:tracePt t="19240" x="10239375" y="5881688"/>
          <p14:tracePt t="19248" x="10288588" y="5856288"/>
          <p14:tracePt t="19257" x="10339388" y="5832475"/>
          <p14:tracePt t="19264" x="10414000" y="5819775"/>
          <p14:tracePt t="19273" x="10490200" y="5807075"/>
          <p14:tracePt t="19280" x="10552113" y="5781675"/>
          <p14:tracePt t="19289" x="10626725" y="5756275"/>
          <p14:tracePt t="19296" x="10702925" y="5732463"/>
          <p14:tracePt t="19302" x="10752138" y="5719763"/>
          <p14:tracePt t="19312" x="10802938" y="5719763"/>
          <p14:tracePt t="19320" x="10852150" y="5719763"/>
          <p14:tracePt t="19328" x="10890250" y="5719763"/>
          <p14:tracePt t="19336" x="10928350" y="5719763"/>
          <p14:tracePt t="19344" x="10939463" y="5719763"/>
          <p14:tracePt t="19352" x="10964863" y="5719763"/>
          <p14:tracePt t="19360" x="10977563" y="5719763"/>
          <p14:tracePt t="19370" x="11002963" y="5719763"/>
          <p14:tracePt t="19378" x="11041063" y="5719763"/>
          <p14:tracePt t="19386" x="11090275" y="5719763"/>
          <p14:tracePt t="19394" x="11115675" y="5707063"/>
          <p14:tracePt t="19402" x="11177588" y="5681663"/>
          <p14:tracePt t="19410" x="11253788" y="5656263"/>
          <p14:tracePt t="19418" x="11328400" y="5643563"/>
          <p14:tracePt t="19426" x="11415713" y="5594350"/>
          <p14:tracePt t="19432" x="11479213" y="5581650"/>
          <p14:tracePt t="19440" x="11579225" y="5507038"/>
          <p14:tracePt t="19448" x="11653838" y="5443538"/>
          <p14:tracePt t="19457" x="11741150" y="5368925"/>
          <p14:tracePt t="19464" x="11853863" y="5268913"/>
          <p14:tracePt t="19473" x="11979275" y="5156200"/>
          <p14:tracePt t="19480" x="12104688" y="5043488"/>
        </p14:tracePtLst>
      </p14:laserTraceLst>
    </p:ext>
  </p:extLs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bệnh loét</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a:bodyPr>
          <a:lstStyle/>
          <a:p>
            <a:pPr lvl="0" algn="just">
              <a:lnSpc>
                <a:spcPct val="150000"/>
              </a:lnSpc>
              <a:spcAft>
                <a:spcPts val="600"/>
              </a:spcAft>
            </a:pPr>
            <a:r>
              <a:rPr lang="en-US">
                <a:latin typeface="Arial" panose="020B0604020202020204" pitchFamily="34" charset="0"/>
                <a:cs typeface="Arial" panose="020B0604020202020204" pitchFamily="34" charset="0"/>
              </a:rPr>
              <a:t>Nếu có nhiễm </a:t>
            </a:r>
            <a:r>
              <a:rPr lang="en-US" i="1">
                <a:latin typeface="Arial" panose="020B0604020202020204" pitchFamily="34" charset="0"/>
                <a:cs typeface="Arial" panose="020B0604020202020204" pitchFamily="34" charset="0"/>
              </a:rPr>
              <a:t>H. pylori </a:t>
            </a:r>
            <a:r>
              <a:rPr lang="en-US">
                <a:latin typeface="Arial" panose="020B0604020202020204" pitchFamily="34" charset="0"/>
                <a:cs typeface="Arial" panose="020B0604020202020204" pitchFamily="34" charset="0"/>
              </a:rPr>
              <a:t>→ tiệt trừ</a:t>
            </a:r>
            <a:endParaRPr lang="en-US" i="1">
              <a:latin typeface="Arial" panose="020B0604020202020204" pitchFamily="34" charset="0"/>
              <a:cs typeface="Arial" panose="020B0604020202020204" pitchFamily="34" charset="0"/>
            </a:endParaRPr>
          </a:p>
          <a:p>
            <a:pPr lvl="0" algn="just">
              <a:lnSpc>
                <a:spcPct val="150000"/>
              </a:lnSpc>
              <a:spcAft>
                <a:spcPts val="600"/>
              </a:spcAft>
            </a:pPr>
            <a:r>
              <a:rPr lang="en-US">
                <a:latin typeface="Arial" panose="020B0604020202020204" pitchFamily="34" charset="0"/>
                <a:cs typeface="Arial" panose="020B0604020202020204" pitchFamily="34" charset="0"/>
              </a:rPr>
              <a:t>Thuốc ức chế bơm proton.</a:t>
            </a:r>
          </a:p>
          <a:p>
            <a:pPr>
              <a:lnSpc>
                <a:spcPct val="150000"/>
              </a:lnSpc>
            </a:pPr>
            <a:r>
              <a:rPr lang="en-US" dirty="0" err="1">
                <a:latin typeface="Arial" panose="020B0604020202020204" pitchFamily="34" charset="0"/>
                <a:cs typeface="Arial" panose="020B0604020202020204" pitchFamily="34" charset="0"/>
              </a:rPr>
              <a:t>Thay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đổi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thói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quen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sinh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hoạt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kiêng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rượu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thuốc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lá</a:t>
            </a:r>
            <a:endParaRPr lang="en-US" dirty="0">
              <a:latin typeface="Arial" panose="020B0604020202020204" pitchFamily="34" charset="0"/>
              <a:cs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AE118E91-9653-4CDC-B974-35A3189328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63060316"/>
      </p:ext>
    </p:extLst>
  </p:cSld>
  <p:clrMapOvr>
    <a:masterClrMapping/>
  </p:clrMapOvr>
  <mc:AlternateContent xmlns:mc="http://schemas.openxmlformats.org/markup-compatibility/2006" xmlns:p14="http://schemas.microsoft.com/office/powerpoint/2010/main">
    <mc:Choice Requires="p14">
      <p:transition spd="slow" p14:dur="2000" advTm="20048"/>
    </mc:Choice>
    <mc:Fallback xmlns="">
      <p:transition spd="slow" advTm="20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86" x="11979275" y="2227263"/>
          <p14:tracePt t="2194" x="11891963" y="2165350"/>
          <p14:tracePt t="2202" x="11779250" y="2127250"/>
          <p14:tracePt t="2210" x="11679238" y="2089150"/>
          <p14:tracePt t="2216" x="11579225" y="2052638"/>
          <p14:tracePt t="2224" x="11466513" y="2027238"/>
          <p14:tracePt t="2232" x="11366500" y="2001838"/>
          <p14:tracePt t="2240" x="11241088" y="1965325"/>
          <p14:tracePt t="2248" x="11141075" y="1939925"/>
          <p14:tracePt t="2256" x="11041063" y="1914525"/>
          <p14:tracePt t="2264" x="10928350" y="1889125"/>
          <p14:tracePt t="2272" x="10815638" y="1889125"/>
          <p14:tracePt t="2281" x="10664825" y="1889125"/>
          <p14:tracePt t="2288" x="10514013" y="1889125"/>
          <p14:tracePt t="2297" x="10401300" y="1865313"/>
          <p14:tracePt t="2304" x="10277475" y="1865313"/>
          <p14:tracePt t="2314" x="10188575" y="1852613"/>
          <p14:tracePt t="2318" x="10113963" y="1839913"/>
          <p14:tracePt t="2327" x="10039350" y="1827213"/>
          <p14:tracePt t="2335" x="9988550" y="1814513"/>
          <p14:tracePt t="2342" x="9952038" y="1801813"/>
          <p14:tracePt t="2350" x="9939338" y="1801813"/>
          <p14:tracePt t="2358" x="9926638" y="1801813"/>
          <p14:tracePt t="2366" x="9913938" y="1801813"/>
          <p14:tracePt t="2374" x="9888538" y="1789113"/>
          <p14:tracePt t="2382" x="9875838" y="1789113"/>
          <p14:tracePt t="2390" x="9863138" y="1789113"/>
          <p14:tracePt t="2398" x="9852025" y="1789113"/>
          <p14:tracePt t="2406" x="9839325" y="1789113"/>
          <p14:tracePt t="2414" x="9826625" y="1789113"/>
          <p14:tracePt t="2422" x="9801225" y="1789113"/>
          <p14:tracePt t="2440" x="9801225" y="1776413"/>
          <p14:tracePt t="7809" x="9788525" y="1776413"/>
          <p14:tracePt t="7832" x="9775825" y="1776413"/>
          <p14:tracePt t="7840" x="9775825" y="1789113"/>
          <p14:tracePt t="8686" x="9763125" y="1801813"/>
          <p14:tracePt t="8694" x="9713913" y="1801813"/>
          <p14:tracePt t="8701" x="9688513" y="1814513"/>
          <p14:tracePt t="8706" x="9663113" y="1827213"/>
          <p14:tracePt t="8714" x="9650413" y="1827213"/>
          <p14:tracePt t="8722" x="9637713" y="1839913"/>
          <p14:tracePt t="8730" x="9613900" y="1839913"/>
          <p14:tracePt t="8738" x="9601200" y="1852613"/>
          <p14:tracePt t="8747" x="9588500" y="1852613"/>
          <p14:tracePt t="8754" x="9563100" y="1865313"/>
          <p14:tracePt t="9816" x="9550400" y="1865313"/>
          <p14:tracePt t="9828" x="9550400" y="1876425"/>
          <p14:tracePt t="9835" x="9537700" y="1876425"/>
          <p14:tracePt t="9846" x="9525000" y="1876425"/>
          <p14:tracePt t="9944" x="9513888" y="1889125"/>
          <p14:tracePt t="9961" x="9501188" y="1889125"/>
          <p14:tracePt t="9976" x="9488488" y="1889125"/>
          <p14:tracePt t="9986" x="9475788" y="1889125"/>
          <p14:tracePt t="10014" x="9463088" y="1889125"/>
          <p14:tracePt t="10047" x="9450388" y="1889125"/>
          <p14:tracePt t="10390" x="9437688" y="1889125"/>
          <p14:tracePt t="10578" x="9424988" y="1889125"/>
          <p14:tracePt t="10707" x="9413875" y="1889125"/>
          <p14:tracePt t="11131" x="9413875" y="1901825"/>
          <p14:tracePt t="11148" x="9401175" y="1914525"/>
          <p14:tracePt t="11646" x="9375775" y="1927225"/>
          <p14:tracePt t="13554" x="9363075" y="1927225"/>
          <p14:tracePt t="13561" x="9363075" y="1939925"/>
          <p14:tracePt t="13568" x="9350375" y="1952625"/>
          <p14:tracePt t="13577" x="9350375" y="1965325"/>
          <p14:tracePt t="13584" x="9337675" y="1965325"/>
          <p14:tracePt t="13590" x="9337675" y="1978025"/>
          <p14:tracePt t="13823" x="9350375" y="1978025"/>
          <p14:tracePt t="13831" x="9350375" y="1965325"/>
          <p14:tracePt t="13838" x="9363075" y="1965325"/>
          <p14:tracePt t="13847" x="9375775" y="1952625"/>
          <p14:tracePt t="13985" x="9388475" y="1952625"/>
          <p14:tracePt t="14079" x="9401175" y="1952625"/>
          <p14:tracePt t="14087" x="9413875" y="1952625"/>
          <p14:tracePt t="14099" x="9413875" y="1939925"/>
          <p14:tracePt t="14106" x="9437688" y="1939925"/>
          <p14:tracePt t="14126" x="9450388" y="1939925"/>
          <p14:tracePt t="14177" x="9450388" y="1927225"/>
          <p14:tracePt t="14637" x="9437688" y="1927225"/>
          <p14:tracePt t="14644" x="9424988" y="1914525"/>
          <p14:tracePt t="14652" x="9401175" y="1901825"/>
          <p14:tracePt t="14660" x="9388475" y="1901825"/>
          <p14:tracePt t="14666" x="9375775" y="1901825"/>
          <p14:tracePt t="14674" x="9363075" y="1889125"/>
          <p14:tracePt t="14682" x="9350375" y="1876425"/>
          <p14:tracePt t="14690" x="9324975" y="1865313"/>
          <p14:tracePt t="14698" x="9312275" y="1852613"/>
          <p14:tracePt t="14707" x="9301163" y="1839913"/>
          <p14:tracePt t="14714" x="9275763" y="1827213"/>
          <p14:tracePt t="14722" x="9263063" y="1814513"/>
          <p14:tracePt t="14730" x="9237663" y="1789113"/>
          <p14:tracePt t="14738" x="9224963" y="1765300"/>
          <p14:tracePt t="14747" x="9199563" y="1739900"/>
          <p14:tracePt t="14754" x="9163050" y="1689100"/>
          <p14:tracePt t="14762" x="9112250" y="1652588"/>
          <p14:tracePt t="14770" x="9063038" y="1589088"/>
          <p14:tracePt t="14777" x="9012238" y="1514475"/>
          <p14:tracePt t="14784" x="8963025" y="1463675"/>
          <p14:tracePt t="14792" x="8899525" y="1389063"/>
          <p14:tracePt t="14800" x="8824913" y="1339850"/>
          <p14:tracePt t="14808" x="8750300" y="1289050"/>
          <p14:tracePt t="14816" x="8650288" y="1238250"/>
          <p14:tracePt t="14824" x="8561388" y="1176338"/>
          <p14:tracePt t="14832" x="8474075" y="1138238"/>
          <p14:tracePt t="14840" x="8399463" y="1101725"/>
          <p14:tracePt t="14848" x="8335963" y="1063625"/>
          <p14:tracePt t="14856" x="8299450" y="1025525"/>
          <p14:tracePt t="14864" x="8274050" y="1014413"/>
          <p14:tracePt t="14872" x="8261350" y="989013"/>
          <p14:tracePt t="14881" x="8248650" y="976313"/>
          <p14:tracePt t="14887" x="8235950" y="963613"/>
          <p14:tracePt t="14895" x="8223250" y="938213"/>
          <p14:tracePt t="14902" x="8212138" y="925513"/>
          <p14:tracePt t="14911" x="8212138" y="901700"/>
          <p14:tracePt t="14918" x="8199438" y="889000"/>
          <p14:tracePt t="14927" x="8186738" y="876300"/>
          <p14:tracePt t="14935" x="8186738" y="838200"/>
          <p14:tracePt t="14942" x="8161338" y="825500"/>
          <p14:tracePt t="14951" x="8148638" y="801688"/>
          <p14:tracePt t="14958" x="8123238" y="776288"/>
          <p14:tracePt t="14966" x="8110538" y="763588"/>
          <p14:tracePt t="14974" x="8086725" y="750888"/>
          <p14:tracePt t="14980" x="8074025" y="725488"/>
          <p14:tracePt t="14988" x="8061325" y="712788"/>
          <p14:tracePt t="14996" x="8035925" y="688975"/>
          <p14:tracePt t="15004" x="8023225" y="676275"/>
          <p14:tracePt t="15012" x="7999413" y="650875"/>
          <p14:tracePt t="15032" x="7961313" y="600075"/>
          <p14:tracePt t="15036" x="7948613" y="588963"/>
          <p14:tracePt t="18305" x="8486775" y="563563"/>
          <p14:tracePt t="18312" x="8524875" y="576263"/>
          <p14:tracePt t="18320" x="8548688" y="600075"/>
          <p14:tracePt t="18327" x="8574088" y="625475"/>
          <p14:tracePt t="18334" x="8599488" y="650875"/>
          <p14:tracePt t="18342" x="8624888" y="676275"/>
          <p14:tracePt t="18350" x="8661400" y="712788"/>
          <p14:tracePt t="18358" x="8712200" y="750888"/>
          <p14:tracePt t="18366" x="8763000" y="812800"/>
          <p14:tracePt t="18374" x="8837613" y="889000"/>
          <p14:tracePt t="18382" x="8924925" y="1001713"/>
          <p14:tracePt t="18390" x="8999538" y="1114425"/>
          <p14:tracePt t="18398" x="9099550" y="1214438"/>
          <p14:tracePt t="18406" x="9199563" y="1314450"/>
          <p14:tracePt t="18414" x="9312275" y="1427163"/>
          <p14:tracePt t="18422" x="9424988" y="1514475"/>
          <p14:tracePt t="18430" x="9537700" y="1627188"/>
          <p14:tracePt t="18436" x="9663113" y="1739900"/>
          <p14:tracePt t="18445" x="9801225" y="1839913"/>
          <p14:tracePt t="18452" x="9913938" y="1927225"/>
          <p14:tracePt t="18461" x="10013950" y="2001838"/>
          <p14:tracePt t="18468" x="10126663" y="2089150"/>
          <p14:tracePt t="18476" x="10239375" y="2178050"/>
          <p14:tracePt t="18484" x="10364788" y="2290763"/>
          <p14:tracePt t="18492" x="10477500" y="2378075"/>
          <p14:tracePt t="18500" x="10577513" y="2452688"/>
          <p14:tracePt t="18508" x="10690225" y="2540000"/>
          <p14:tracePt t="18516" x="10777538" y="2603500"/>
          <p14:tracePt t="18524" x="10864850" y="2640013"/>
          <p14:tracePt t="18532" x="10939463" y="2665413"/>
          <p14:tracePt t="18538" x="11015663" y="2690813"/>
          <p14:tracePt t="18546" x="11090275" y="2716213"/>
          <p14:tracePt t="18555" x="11153775" y="2728913"/>
          <p14:tracePt t="18565" x="11228388" y="2752725"/>
          <p14:tracePt t="18570" x="11303000" y="2778125"/>
          <p14:tracePt t="18578" x="11353800" y="2778125"/>
          <p14:tracePt t="18586" x="11428413" y="2790825"/>
          <p14:tracePt t="18596" x="11466513" y="2803525"/>
          <p14:tracePt t="18602" x="11515725" y="2828925"/>
          <p14:tracePt t="18610" x="11566525" y="2852738"/>
          <p14:tracePt t="18618" x="11615738" y="2865438"/>
          <p14:tracePt t="18627" x="11653838" y="2878138"/>
          <p14:tracePt t="18634" x="11703050" y="2903538"/>
          <p14:tracePt t="18642" x="11766550" y="2928938"/>
          <p14:tracePt t="18650" x="11828463" y="2941638"/>
          <p14:tracePt t="18658" x="11904663" y="2965450"/>
          <p14:tracePt t="18666" x="11966575" y="2978150"/>
          <p14:tracePt t="18672" x="12041188" y="3003550"/>
          <p14:tracePt t="18680" x="12117388" y="3028950"/>
          <p14:tracePt t="18688" x="12179300" y="3041650"/>
        </p14:tracePtLst>
      </p14:laserTraceLst>
    </p:ext>
  </p:extLs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74AF1-A2C7-4B96-840E-575B3E0491F6}"/>
              </a:ext>
            </a:extLst>
          </p:cNvPr>
          <p:cNvSpPr>
            <a:spLocks noGrp="1"/>
          </p:cNvSpPr>
          <p:nvPr>
            <p:ph type="title"/>
          </p:nvPr>
        </p:nvSpPr>
        <p:spPr/>
        <p:txBody>
          <a:bodyPr/>
          <a:lstStyle/>
          <a:p>
            <a:r>
              <a:rPr lang="en-US"/>
              <a:t>TIÊN LƯỢNG</a:t>
            </a:r>
          </a:p>
        </p:txBody>
      </p:sp>
      <p:sp>
        <p:nvSpPr>
          <p:cNvPr id="4" name="Date Placeholder 3">
            <a:extLst>
              <a:ext uri="{FF2B5EF4-FFF2-40B4-BE49-F238E27FC236}">
                <a16:creationId xmlns:a16="http://schemas.microsoft.com/office/drawing/2014/main" id="{02A19F8C-A047-426F-AE61-C787935FAECE}"/>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7B0CA7E3-3547-4008-A79F-5D0BE711129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5811255"/>
      </p:ext>
    </p:extLst>
  </p:cSld>
  <p:clrMapOvr>
    <a:masterClrMapping/>
  </p:clrMapOvr>
  <mc:AlternateContent xmlns:mc="http://schemas.openxmlformats.org/markup-compatibility/2006" xmlns:p14="http://schemas.microsoft.com/office/powerpoint/2010/main">
    <mc:Choice Requires="p14">
      <p:transition spd="slow" p14:dur="2000" advTm="4073"/>
    </mc:Choice>
    <mc:Fallback xmlns="">
      <p:transition spd="slow" advTm="4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E0BE6-2605-477B-AE93-F9A4C3C3273E}"/>
              </a:ext>
            </a:extLst>
          </p:cNvPr>
          <p:cNvSpPr>
            <a:spLocks noGrp="1"/>
          </p:cNvSpPr>
          <p:nvPr>
            <p:ph type="title"/>
          </p:nvPr>
        </p:nvSpPr>
        <p:spPr/>
        <p:txBody>
          <a:bodyPr/>
          <a:lstStyle/>
          <a:p>
            <a:r>
              <a:rPr lang="en-US"/>
              <a:t>Thang điểm Boey</a:t>
            </a:r>
          </a:p>
        </p:txBody>
      </p:sp>
      <p:graphicFrame>
        <p:nvGraphicFramePr>
          <p:cNvPr id="6" name="Content Placeholder 5">
            <a:extLst>
              <a:ext uri="{FF2B5EF4-FFF2-40B4-BE49-F238E27FC236}">
                <a16:creationId xmlns:a16="http://schemas.microsoft.com/office/drawing/2014/main" id="{F371D95D-8C4C-4923-9DC8-CCBF97668837}"/>
              </a:ext>
            </a:extLst>
          </p:cNvPr>
          <p:cNvGraphicFramePr>
            <a:graphicFrameLocks noGrp="1"/>
          </p:cNvGraphicFramePr>
          <p:nvPr>
            <p:ph idx="1"/>
            <p:extLst>
              <p:ext uri="{D42A27DB-BD31-4B8C-83A1-F6EECF244321}">
                <p14:modId xmlns:p14="http://schemas.microsoft.com/office/powerpoint/2010/main" val="3436154947"/>
              </p:ext>
            </p:extLst>
          </p:nvPr>
        </p:nvGraphicFramePr>
        <p:xfrm>
          <a:off x="1769874" y="1822100"/>
          <a:ext cx="8652251" cy="3213800"/>
        </p:xfrm>
        <a:graphic>
          <a:graphicData uri="http://schemas.openxmlformats.org/drawingml/2006/table">
            <a:tbl>
              <a:tblPr bandRow="1">
                <a:tableStyleId>{5C22544A-7EE6-4342-B048-85BDC9FD1C3A}</a:tableStyleId>
              </a:tblPr>
              <a:tblGrid>
                <a:gridCol w="2668793">
                  <a:extLst>
                    <a:ext uri="{9D8B030D-6E8A-4147-A177-3AD203B41FA5}">
                      <a16:colId xmlns:a16="http://schemas.microsoft.com/office/drawing/2014/main" val="2091164695"/>
                    </a:ext>
                  </a:extLst>
                </a:gridCol>
                <a:gridCol w="2775473">
                  <a:extLst>
                    <a:ext uri="{9D8B030D-6E8A-4147-A177-3AD203B41FA5}">
                      <a16:colId xmlns:a16="http://schemas.microsoft.com/office/drawing/2014/main" val="2452362145"/>
                    </a:ext>
                  </a:extLst>
                </a:gridCol>
                <a:gridCol w="3207985">
                  <a:extLst>
                    <a:ext uri="{9D8B030D-6E8A-4147-A177-3AD203B41FA5}">
                      <a16:colId xmlns:a16="http://schemas.microsoft.com/office/drawing/2014/main" val="481302494"/>
                    </a:ext>
                  </a:extLst>
                </a:gridCol>
              </a:tblGrid>
              <a:tr h="401725">
                <a:tc>
                  <a:txBody>
                    <a:bodyPr/>
                    <a:lstStyle/>
                    <a:p>
                      <a:pPr algn="just">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 </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Có</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Không</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extLst>
                  <a:ext uri="{0D108BD9-81ED-4DB2-BD59-A6C34878D82A}">
                    <a16:rowId xmlns:a16="http://schemas.microsoft.com/office/drawing/2014/main" val="2246484596"/>
                  </a:ext>
                </a:extLst>
              </a:tr>
              <a:tr h="401725">
                <a:tc>
                  <a:txBody>
                    <a:bodyPr/>
                    <a:lstStyle/>
                    <a:p>
                      <a:pPr algn="just">
                        <a:lnSpc>
                          <a:spcPct val="150000"/>
                        </a:lnSpc>
                        <a:spcAft>
                          <a:spcPts val="600"/>
                        </a:spcAft>
                      </a:pPr>
                      <a:r>
                        <a:rPr lang="en-US" sz="1800">
                          <a:effectLst/>
                          <a:latin typeface="Arial" panose="020B0604020202020204" pitchFamily="34" charset="0"/>
                          <a:cs typeface="Arial" panose="020B0604020202020204" pitchFamily="34" charset="0"/>
                        </a:rPr>
                        <a:t>Bệnh nặng kèm theo</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0</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472999479"/>
                  </a:ext>
                </a:extLst>
              </a:tr>
              <a:tr h="401725">
                <a:tc>
                  <a:txBody>
                    <a:bodyPr/>
                    <a:lstStyle/>
                    <a:p>
                      <a:pPr algn="just">
                        <a:lnSpc>
                          <a:spcPct val="150000"/>
                        </a:lnSpc>
                        <a:spcAft>
                          <a:spcPts val="600"/>
                        </a:spcAft>
                      </a:pPr>
                      <a:r>
                        <a:rPr lang="en-US" sz="1800">
                          <a:effectLst/>
                          <a:latin typeface="Arial" panose="020B0604020202020204" pitchFamily="34" charset="0"/>
                          <a:cs typeface="Arial" panose="020B0604020202020204" pitchFamily="34" charset="0"/>
                        </a:rPr>
                        <a:t>Thủng &gt;24 giờ </a:t>
                      </a:r>
                      <a:r>
                        <a:rPr lang="en-US" sz="1800" baseline="30000">
                          <a:effectLst/>
                          <a:latin typeface="Arial" panose="020B0604020202020204" pitchFamily="34" charset="0"/>
                          <a:cs typeface="Arial" panose="020B0604020202020204" pitchFamily="34" charset="0"/>
                        </a:rPr>
                        <a:t>a</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0</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211116116"/>
                  </a:ext>
                </a:extLst>
              </a:tr>
              <a:tr h="401725">
                <a:tc>
                  <a:txBody>
                    <a:bodyPr/>
                    <a:lstStyle/>
                    <a:p>
                      <a:pPr algn="just">
                        <a:lnSpc>
                          <a:spcPct val="150000"/>
                        </a:lnSpc>
                        <a:spcAft>
                          <a:spcPts val="600"/>
                        </a:spcAft>
                      </a:pPr>
                      <a:r>
                        <a:rPr lang="en-US" sz="1800">
                          <a:effectLst/>
                          <a:latin typeface="Arial" panose="020B0604020202020204" pitchFamily="34" charset="0"/>
                          <a:cs typeface="Arial" panose="020B0604020202020204" pitchFamily="34" charset="0"/>
                        </a:rPr>
                        <a:t>Shock trước mổ</a:t>
                      </a:r>
                      <a:r>
                        <a:rPr lang="en-US" sz="1800" baseline="30000">
                          <a:effectLst/>
                          <a:latin typeface="Arial" panose="020B0604020202020204" pitchFamily="34" charset="0"/>
                          <a:cs typeface="Arial" panose="020B0604020202020204" pitchFamily="34" charset="0"/>
                        </a:rPr>
                        <a:t> b</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0</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604859376"/>
                  </a:ext>
                </a:extLst>
              </a:tr>
              <a:tr h="401725">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Điểm</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Tử vong (tỉ số chênh)</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Biến chứng (tỉ số chênh)</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extLst>
                  <a:ext uri="{0D108BD9-81ED-4DB2-BD59-A6C34878D82A}">
                    <a16:rowId xmlns:a16="http://schemas.microsoft.com/office/drawing/2014/main" val="1212510388"/>
                  </a:ext>
                </a:extLst>
              </a:tr>
              <a:tr h="401725">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8% (2,4)</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47% (2,9)</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903938390"/>
                  </a:ext>
                </a:extLst>
              </a:tr>
              <a:tr h="401725">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2</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33% (3,5)</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75% (4,3)</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836933186"/>
                  </a:ext>
                </a:extLst>
              </a:tr>
              <a:tr h="401725">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3</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38% (7,7)</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77% (4,9)</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868934790"/>
                  </a:ext>
                </a:extLst>
              </a:tr>
            </a:tbl>
          </a:graphicData>
        </a:graphic>
      </p:graphicFrame>
      <p:sp>
        <p:nvSpPr>
          <p:cNvPr id="4" name="Date Placeholder 3">
            <a:extLst>
              <a:ext uri="{FF2B5EF4-FFF2-40B4-BE49-F238E27FC236}">
                <a16:creationId xmlns:a16="http://schemas.microsoft.com/office/drawing/2014/main" id="{33B5E0C2-A5F4-49BF-A827-8E8D3FADF15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4F21E8B-1C81-4EB2-ABD4-8F6352464C7A}"/>
              </a:ext>
            </a:extLst>
          </p:cNvPr>
          <p:cNvSpPr>
            <a:spLocks noGrp="1"/>
          </p:cNvSpPr>
          <p:nvPr>
            <p:ph type="body" sz="quarter" idx="13"/>
          </p:nvPr>
        </p:nvSpPr>
        <p:spPr/>
        <p:txBody>
          <a:bodyPr/>
          <a:lstStyle/>
          <a:p>
            <a:r>
              <a:rPr lang="en-US"/>
              <a:t>TIÊN LƯỢNG</a:t>
            </a:r>
          </a:p>
        </p:txBody>
      </p:sp>
      <p:sp>
        <p:nvSpPr>
          <p:cNvPr id="7" name="Content Placeholder 6">
            <a:extLst>
              <a:ext uri="{FF2B5EF4-FFF2-40B4-BE49-F238E27FC236}">
                <a16:creationId xmlns:a16="http://schemas.microsoft.com/office/drawing/2014/main" id="{C9AC246A-718F-4E2C-B3A7-9285E6386D9C}"/>
              </a:ext>
            </a:extLst>
          </p:cNvPr>
          <p:cNvSpPr txBox="1">
            <a:spLocks/>
          </p:cNvSpPr>
          <p:nvPr/>
        </p:nvSpPr>
        <p:spPr>
          <a:xfrm>
            <a:off x="838200" y="5282005"/>
            <a:ext cx="10515600" cy="894957"/>
          </a:xfrm>
          <a:prstGeom prst="rect">
            <a:avLst/>
          </a:prstGeom>
        </p:spPr>
        <p:txBody>
          <a:bodyPr vert="horz" lIns="91440" tIns="45720" rIns="91440" bIns="45720" rtlCol="0">
            <a:normAutofit fontScale="62500" lnSpcReduction="20000"/>
          </a:bodyPr>
          <a:lstStyle>
            <a:lvl1pPr marL="457200" indent="-457200" algn="l" defTabSz="914400" rtl="0" eaLnBrk="1" latinLnBrk="0" hangingPunct="1">
              <a:lnSpc>
                <a:spcPct val="90000"/>
              </a:lnSpc>
              <a:spcBef>
                <a:spcPts val="1000"/>
              </a:spcBef>
              <a:buFont typeface="Arial" panose="020B0604020202020204" pitchFamily="34" charset="0"/>
              <a:buChar char="•"/>
              <a:defRPr lang="en-US" sz="2800" kern="120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spcAft>
                <a:spcPts val="600"/>
              </a:spcAft>
            </a:pPr>
            <a:r>
              <a:rPr lang="en-US">
                <a:latin typeface="Arial" panose="020B0604020202020204" pitchFamily="34" charset="0"/>
                <a:cs typeface="Arial" panose="020B0604020202020204" pitchFamily="34" charset="0"/>
              </a:rPr>
              <a:t>Tỉ lệ tử vong từ 1,3% đến 20%</a:t>
            </a:r>
          </a:p>
          <a:p>
            <a:pPr algn="just">
              <a:lnSpc>
                <a:spcPct val="120000"/>
              </a:lnSpc>
              <a:spcAft>
                <a:spcPts val="600"/>
              </a:spcAft>
            </a:pPr>
            <a:r>
              <a:rPr lang="en-US">
                <a:latin typeface="Arial" panose="020B0604020202020204" pitchFamily="34" charset="0"/>
                <a:cs typeface="Arial" panose="020B0604020202020204" pitchFamily="34" charset="0"/>
              </a:rPr>
              <a:t>Tỉ lệ biến chứng từ 17% đến 63%</a:t>
            </a:r>
            <a:endParaRPr lang="vi-VN" dirty="0">
              <a:latin typeface="Arial" panose="020B0604020202020204" pitchFamily="34" charset="0"/>
              <a:cs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EFC9D3F0-80B3-46DD-88E8-50947C7C6B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82771794"/>
      </p:ext>
    </p:extLst>
  </p:cSld>
  <p:clrMapOvr>
    <a:masterClrMapping/>
  </p:clrMapOvr>
  <mc:AlternateContent xmlns:mc="http://schemas.openxmlformats.org/markup-compatibility/2006" xmlns:p14="http://schemas.microsoft.com/office/powerpoint/2010/main">
    <mc:Choice Requires="p14">
      <p:transition spd="slow" p14:dur="2000" advTm="54251"/>
    </mc:Choice>
    <mc:Fallback xmlns="">
      <p:transition spd="slow" advTm="54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3214" x="11879263" y="250825"/>
          <p14:tracePt t="3220" x="11641138" y="112713"/>
          <p14:tracePt t="3644" x="950913" y="50800"/>
          <p14:tracePt t="3652" x="925513" y="74613"/>
          <p14:tracePt t="3660" x="914400" y="112713"/>
          <p14:tracePt t="3668" x="889000" y="161925"/>
          <p14:tracePt t="3678" x="863600" y="212725"/>
          <p14:tracePt t="3684" x="850900" y="287338"/>
          <p14:tracePt t="3692" x="825500" y="363538"/>
          <p14:tracePt t="3700" x="814388" y="425450"/>
          <p14:tracePt t="3708" x="801688" y="500063"/>
          <p14:tracePt t="3716" x="788988" y="563563"/>
          <p14:tracePt t="3724" x="788988" y="625475"/>
          <p14:tracePt t="3731" x="788988" y="676275"/>
          <p14:tracePt t="3738" x="776288" y="725488"/>
          <p14:tracePt t="3745" x="776288" y="763588"/>
          <p14:tracePt t="3754" x="776288" y="788988"/>
          <p14:tracePt t="3762" x="763588" y="825500"/>
          <p14:tracePt t="3769" x="750888" y="889000"/>
          <p14:tracePt t="3778" x="738188" y="938213"/>
          <p14:tracePt t="3786" x="725488" y="989013"/>
          <p14:tracePt t="3795" x="725488" y="1025525"/>
          <p14:tracePt t="3802" x="725488" y="1076325"/>
          <p14:tracePt t="3810" x="725488" y="1150938"/>
          <p14:tracePt t="3818" x="725488" y="1201738"/>
          <p14:tracePt t="3828" x="725488" y="1276350"/>
          <p14:tracePt t="3834" x="738188" y="1327150"/>
          <p14:tracePt t="3840" x="763588" y="1401763"/>
          <p14:tracePt t="3848" x="788988" y="1463675"/>
          <p14:tracePt t="3856" x="814388" y="1514475"/>
          <p14:tracePt t="3864" x="825500" y="1563688"/>
          <p14:tracePt t="3872" x="850900" y="1627188"/>
          <p14:tracePt t="3879" x="889000" y="1676400"/>
          <p14:tracePt t="3888" x="938213" y="1727200"/>
          <p14:tracePt t="3897" x="1014413" y="1776413"/>
          <p14:tracePt t="3904" x="1089025" y="1814513"/>
          <p14:tracePt t="3931" x="1314450" y="1927225"/>
          <p14:tracePt t="3936" x="1389063" y="1965325"/>
          <p14:tracePt t="3945" x="1465263" y="2001838"/>
          <p14:tracePt t="3950" x="1539875" y="2039938"/>
          <p14:tracePt t="3958" x="1627188" y="2078038"/>
          <p14:tracePt t="3966" x="1714500" y="2101850"/>
          <p14:tracePt t="3974" x="1827213" y="2127250"/>
          <p14:tracePt t="3982" x="1927225" y="2152650"/>
          <p14:tracePt t="3990" x="2027238" y="2178050"/>
          <p14:tracePt t="3997" x="2139950" y="2201863"/>
          <p14:tracePt t="4006" x="2239963" y="2227263"/>
          <p14:tracePt t="4014" x="2339975" y="2252663"/>
          <p14:tracePt t="4021" x="2465388" y="2290763"/>
          <p14:tracePt t="4029" x="2578100" y="2314575"/>
          <p14:tracePt t="4038" x="2716213" y="2339975"/>
          <p14:tracePt t="4045" x="2879725" y="2352675"/>
          <p14:tracePt t="4052" x="3028950" y="2378075"/>
          <p14:tracePt t="4061" x="3167063" y="2403475"/>
          <p14:tracePt t="4068" x="3305175" y="2427288"/>
          <p14:tracePt t="4078" x="3441700" y="2427288"/>
          <p14:tracePt t="4084" x="3554413" y="2465388"/>
          <p14:tracePt t="4092" x="3692525" y="2490788"/>
          <p14:tracePt t="4100" x="3817938" y="2503488"/>
          <p14:tracePt t="4109" x="3930650" y="2503488"/>
          <p14:tracePt t="4116" x="4043363" y="2516188"/>
          <p14:tracePt t="4124" x="4181475" y="2516188"/>
          <p14:tracePt t="4132" x="4294188" y="2516188"/>
          <p14:tracePt t="4140" x="4394200" y="2516188"/>
          <p14:tracePt t="4146" x="4494213" y="2516188"/>
          <p14:tracePt t="4154" x="4619625" y="2516188"/>
          <p14:tracePt t="4161" x="4719638" y="2527300"/>
          <p14:tracePt t="4170" x="4819650" y="2527300"/>
          <p14:tracePt t="4179" x="4919663" y="2527300"/>
          <p14:tracePt t="4186" x="5006975" y="2527300"/>
          <p14:tracePt t="4194" x="5094288" y="2527300"/>
          <p14:tracePt t="4202" x="5157788" y="2503488"/>
          <p14:tracePt t="4211" x="5232400" y="2478088"/>
          <p14:tracePt t="4217" x="5307013" y="2452688"/>
          <p14:tracePt t="4227" x="5383213" y="2427288"/>
          <p14:tracePt t="4234" x="5419725" y="2414588"/>
          <p14:tracePt t="4242" x="5457825" y="2390775"/>
          <p14:tracePt t="4250" x="5507038" y="2365375"/>
          <p14:tracePt t="4256" x="5557838" y="2339975"/>
          <p14:tracePt t="4263" x="5583238" y="2327275"/>
          <p14:tracePt t="4272" x="5619750" y="2303463"/>
          <p14:tracePt t="4279" x="5657850" y="2290763"/>
          <p14:tracePt t="4288" x="5683250" y="2265363"/>
          <p14:tracePt t="4296" x="5719763" y="2252663"/>
          <p14:tracePt t="4304" x="5745163" y="2227263"/>
          <p14:tracePt t="4311" x="5783263" y="2201863"/>
          <p14:tracePt t="4320" x="5808663" y="2178050"/>
          <p14:tracePt t="4328" x="5821363" y="2165350"/>
          <p14:tracePt t="4336" x="5845175" y="2152650"/>
          <p14:tracePt t="4344" x="5857875" y="2114550"/>
          <p14:tracePt t="4352" x="5883275" y="2101850"/>
          <p14:tracePt t="4361" x="5895975" y="2078038"/>
          <p14:tracePt t="4366" x="5921375" y="2039938"/>
          <p14:tracePt t="4378" x="5932488" y="1989138"/>
          <p14:tracePt t="4382" x="5945188" y="1927225"/>
          <p14:tracePt t="4390" x="5945188" y="1876425"/>
          <p14:tracePt t="4398" x="5932488" y="1814513"/>
          <p14:tracePt t="4406" x="5908675" y="1765300"/>
          <p14:tracePt t="4414" x="5870575" y="1689100"/>
          <p14:tracePt t="4422" x="5808663" y="1627188"/>
          <p14:tracePt t="4429" x="5732463" y="1552575"/>
          <p14:tracePt t="4438" x="5657850" y="1463675"/>
          <p14:tracePt t="4446" x="5557838" y="1389063"/>
          <p14:tracePt t="4454" x="5457825" y="1339850"/>
          <p14:tracePt t="4463" x="5332413" y="1276350"/>
          <p14:tracePt t="4470" x="5194300" y="1238250"/>
          <p14:tracePt t="4478" x="5045075" y="1189038"/>
          <p14:tracePt t="4486" x="4856163" y="1114425"/>
          <p14:tracePt t="4492" x="4668838" y="1014413"/>
          <p14:tracePt t="4500" x="4506913" y="976313"/>
          <p14:tracePt t="4509" x="4330700" y="925513"/>
          <p14:tracePt t="4516" x="4168775" y="901700"/>
          <p14:tracePt t="4524" x="4017963" y="876300"/>
          <p14:tracePt t="4532" x="3843338" y="850900"/>
          <p14:tracePt t="4540" x="3605213" y="812800"/>
          <p14:tracePt t="4548" x="3379788" y="788988"/>
          <p14:tracePt t="4556" x="3128963" y="750888"/>
          <p14:tracePt t="4563" x="2828925" y="688975"/>
          <p14:tracePt t="4572" x="2541588" y="663575"/>
          <p14:tracePt t="4579" x="2190750" y="638175"/>
          <p14:tracePt t="4588" x="1878013" y="638175"/>
          <p14:tracePt t="4596" x="1601788" y="663575"/>
          <p14:tracePt t="4602" x="1301750" y="700088"/>
          <p14:tracePt t="4611" x="1014413" y="738188"/>
          <p14:tracePt t="4618" x="725488" y="776288"/>
          <p14:tracePt t="4629" x="563563" y="801688"/>
          <p14:tracePt t="4634" x="438150" y="825500"/>
          <p14:tracePt t="4642" x="338138" y="838200"/>
          <p14:tracePt t="4650" x="263525" y="863600"/>
          <p14:tracePt t="4659" x="212725" y="889000"/>
          <p14:tracePt t="4665" x="138113" y="912813"/>
          <p14:tracePt t="4674" x="100013" y="925513"/>
          <p14:tracePt t="4682" x="50800" y="963613"/>
          <p14:tracePt t="4690" x="25400" y="989013"/>
          <p14:tracePt t="4854" x="125413" y="2314575"/>
          <p14:tracePt t="4862" x="200025" y="2403475"/>
          <p14:tracePt t="4869" x="263525" y="2478088"/>
          <p14:tracePt t="4878" x="350838" y="2565400"/>
          <p14:tracePt t="4886" x="425450" y="2640013"/>
          <p14:tracePt t="4893" x="500063" y="2703513"/>
          <p14:tracePt t="4902" x="576263" y="2765425"/>
          <p14:tracePt t="4910" x="650875" y="2816225"/>
          <p14:tracePt t="4916" x="725488" y="2852738"/>
          <p14:tracePt t="4924" x="801688" y="2890838"/>
          <p14:tracePt t="4932" x="876300" y="2916238"/>
          <p14:tracePt t="4940" x="938213" y="2941638"/>
          <p14:tracePt t="4948" x="1014413" y="2965450"/>
          <p14:tracePt t="4956" x="1089025" y="2990850"/>
          <p14:tracePt t="4964" x="1127125" y="2990850"/>
          <p14:tracePt t="4972" x="1163638" y="3016250"/>
          <p14:tracePt t="4980" x="1201738" y="3028950"/>
          <p14:tracePt t="4988" x="1214438" y="3041650"/>
          <p14:tracePt t="4996" x="1227138" y="3041650"/>
          <p14:tracePt t="5012" x="1227138" y="3054350"/>
          <p14:tracePt t="5102" x="1239838" y="3054350"/>
          <p14:tracePt t="5118" x="1252538" y="3054350"/>
          <p14:tracePt t="5123" x="1263650" y="3065463"/>
          <p14:tracePt t="5132" x="1289050" y="3065463"/>
          <p14:tracePt t="5140" x="1289050" y="3078163"/>
          <p14:tracePt t="5735" x="1301750" y="3078163"/>
          <p14:tracePt t="5744" x="1314450" y="3090863"/>
          <p14:tracePt t="5751" x="1327150" y="3090863"/>
          <p14:tracePt t="5761" x="1352550" y="3103563"/>
          <p14:tracePt t="5765" x="1363663" y="3103563"/>
          <p14:tracePt t="5774" x="1376363" y="3103563"/>
          <p14:tracePt t="5782" x="1401763" y="3103563"/>
          <p14:tracePt t="5792" x="1414463" y="3103563"/>
          <p14:tracePt t="5800" x="1427163" y="3103563"/>
          <p14:tracePt t="5809" x="1439863" y="3103563"/>
          <p14:tracePt t="5815" x="1465263" y="3103563"/>
          <p14:tracePt t="5824" x="1476375" y="3103563"/>
          <p14:tracePt t="5832" x="1489075" y="3103563"/>
          <p14:tracePt t="5840" x="1514475" y="3103563"/>
          <p14:tracePt t="5848" x="1539875" y="3103563"/>
          <p14:tracePt t="5855" x="1565275" y="3103563"/>
          <p14:tracePt t="5864" x="1577975" y="3090863"/>
          <p14:tracePt t="5872" x="1601788" y="3078163"/>
          <p14:tracePt t="5880" x="1627188" y="3078163"/>
          <p14:tracePt t="5888" x="1639888" y="3065463"/>
          <p14:tracePt t="5895" x="1665288" y="3054350"/>
          <p14:tracePt t="5911" x="1689100" y="3054350"/>
          <p14:tracePt t="5914" x="1727200" y="3054350"/>
          <p14:tracePt t="5922" x="1765300" y="3054350"/>
          <p14:tracePt t="5929" x="1801813" y="3054350"/>
          <p14:tracePt t="5937" x="1839913" y="3054350"/>
          <p14:tracePt t="5946" x="1865313" y="3054350"/>
          <p14:tracePt t="5954" x="1903413" y="3065463"/>
          <p14:tracePt t="5961" x="1914525" y="3078163"/>
          <p14:tracePt t="5970" x="1939925" y="3078163"/>
          <p14:tracePt t="5979" x="1952625" y="3090863"/>
          <p14:tracePt t="5986" x="1965325" y="3103563"/>
          <p14:tracePt t="5992" x="1990725" y="3116263"/>
          <p14:tracePt t="6000" x="2003425" y="3128963"/>
          <p14:tracePt t="6008" x="2039938" y="3128963"/>
          <p14:tracePt t="6016" x="2078038" y="3141663"/>
          <p14:tracePt t="6024" x="2139950" y="3154363"/>
          <p14:tracePt t="6032" x="2190750" y="3178175"/>
          <p14:tracePt t="6040" x="2252663" y="3203575"/>
          <p14:tracePt t="6048" x="2316163" y="3228975"/>
          <p14:tracePt t="6056" x="2390775" y="3254375"/>
          <p14:tracePt t="6063" x="2465388" y="3267075"/>
          <p14:tracePt t="6072" x="2541588" y="3290888"/>
          <p14:tracePt t="6079" x="2603500" y="3316288"/>
          <p14:tracePt t="6088" x="2690813" y="3328988"/>
          <p14:tracePt t="6096" x="2803525" y="3341688"/>
          <p14:tracePt t="6104" x="2879725" y="3341688"/>
          <p14:tracePt t="6112" x="2967038" y="3354388"/>
          <p14:tracePt t="6119" x="3041650" y="3354388"/>
          <p14:tracePt t="6127" x="3103563" y="3367088"/>
          <p14:tracePt t="6135" x="3179763" y="3378200"/>
          <p14:tracePt t="6144" x="3228975" y="3378200"/>
          <p14:tracePt t="6151" x="3305175" y="3390900"/>
          <p14:tracePt t="6161" x="3367088" y="3390900"/>
          <p14:tracePt t="6167" x="3429000" y="3390900"/>
          <p14:tracePt t="6177" x="3505200" y="3390900"/>
          <p14:tracePt t="6183" x="3605213" y="3390900"/>
          <p14:tracePt t="6192" x="3692525" y="3390900"/>
          <p14:tracePt t="6199" x="3756025" y="3367088"/>
          <p14:tracePt t="6205" x="3830638" y="3354388"/>
          <p14:tracePt t="6213" x="3905250" y="3328988"/>
          <p14:tracePt t="6221" x="3956050" y="3316288"/>
          <p14:tracePt t="6229" x="4017963" y="3316288"/>
          <p14:tracePt t="6237" x="4056063" y="3303588"/>
          <p14:tracePt t="6245" x="4092575" y="3290888"/>
          <p14:tracePt t="6253" x="4130675" y="3278188"/>
          <p14:tracePt t="6263" x="4181475" y="3267075"/>
          <p14:tracePt t="6269" x="4230688" y="3267075"/>
          <p14:tracePt t="6278" x="4294188" y="3267075"/>
          <p14:tracePt t="6285" x="4356100" y="3254375"/>
          <p14:tracePt t="6294" x="4443413" y="3254375"/>
          <p14:tracePt t="6301" x="4543425" y="3228975"/>
          <p14:tracePt t="6311" x="4630738" y="3216275"/>
          <p14:tracePt t="6317" x="4732338" y="3203575"/>
          <p14:tracePt t="6327" x="4832350" y="3203575"/>
          <p14:tracePt t="6333" x="4945063" y="3165475"/>
          <p14:tracePt t="6343" x="5045075" y="3154363"/>
          <p14:tracePt t="6349" x="5132388" y="3141663"/>
          <p14:tracePt t="6357" x="5194300" y="3128963"/>
          <p14:tracePt t="6363" x="5270500" y="3128963"/>
          <p14:tracePt t="6373" x="5319713" y="3116263"/>
          <p14:tracePt t="6379" x="5394325" y="3116263"/>
          <p14:tracePt t="6387" x="5445125" y="3103563"/>
          <p14:tracePt t="6397" x="5457825" y="3103563"/>
          <p14:tracePt t="6405" x="5483225" y="3090863"/>
          <p14:tracePt t="6429" x="5495925" y="3090863"/>
          <p14:tracePt t="6487" x="5507038" y="3065463"/>
          <p14:tracePt t="6503" x="5519738" y="3054350"/>
          <p14:tracePt t="6511" x="5532438" y="3054350"/>
          <p14:tracePt t="6519" x="5532438" y="3028950"/>
          <p14:tracePt t="6535" x="5532438" y="3016250"/>
          <p14:tracePt t="6544" x="5532438" y="2990850"/>
          <p14:tracePt t="6552" x="5545138" y="2978150"/>
          <p14:tracePt t="6561" x="5545138" y="2965450"/>
          <p14:tracePt t="6565" x="5545138" y="2952750"/>
          <p14:tracePt t="6574" x="5545138" y="2941638"/>
          <p14:tracePt t="6582" x="5545138" y="2928938"/>
          <p14:tracePt t="6590" x="5545138" y="2903538"/>
          <p14:tracePt t="6598" x="5545138" y="2890838"/>
          <p14:tracePt t="6606" x="5519738" y="2865438"/>
          <p14:tracePt t="6614" x="5507038" y="2852738"/>
          <p14:tracePt t="6621" x="5495925" y="2840038"/>
          <p14:tracePt t="6629" x="5483225" y="2816225"/>
          <p14:tracePt t="6638" x="5457825" y="2803525"/>
          <p14:tracePt t="6645" x="5445125" y="2778125"/>
          <p14:tracePt t="6654" x="5419725" y="2765425"/>
          <p14:tracePt t="6662" x="5407025" y="2752725"/>
          <p14:tracePt t="6670" x="5383213" y="2728913"/>
          <p14:tracePt t="6678" x="5370513" y="2716213"/>
          <p14:tracePt t="6684" x="5357813" y="2690813"/>
          <p14:tracePt t="6692" x="5319713" y="2678113"/>
          <p14:tracePt t="6700" x="5307013" y="2665413"/>
          <p14:tracePt t="6709" x="5270500" y="2652713"/>
          <p14:tracePt t="6716" x="5245100" y="2652713"/>
          <p14:tracePt t="6724" x="5207000" y="2652713"/>
          <p14:tracePt t="6732" x="5157788" y="2652713"/>
          <p14:tracePt t="6740" x="5081588" y="2652713"/>
          <p14:tracePt t="6748" x="5019675" y="2652713"/>
          <p14:tracePt t="6756" x="4945063" y="2652713"/>
          <p14:tracePt t="6764" x="4881563" y="2652713"/>
          <p14:tracePt t="6770" x="4806950" y="2652713"/>
          <p14:tracePt t="6778" x="4743450" y="2652713"/>
          <p14:tracePt t="6786" x="4668838" y="2652713"/>
          <p14:tracePt t="6795" x="4619625" y="2627313"/>
          <p14:tracePt t="6802" x="4581525" y="2616200"/>
          <p14:tracePt t="6811" x="4556125" y="2603500"/>
          <p14:tracePt t="6818" x="4543425" y="2578100"/>
          <p14:tracePt t="6827" x="4518025" y="2565400"/>
          <p14:tracePt t="6834" x="4506913" y="2552700"/>
          <p14:tracePt t="6844" x="4481513" y="2540000"/>
          <p14:tracePt t="6850" x="4468813" y="2516188"/>
          <p14:tracePt t="6858" x="4456113" y="2516188"/>
          <p14:tracePt t="6866" x="4443413" y="2516188"/>
          <p14:tracePt t="6872" x="4430713" y="2503488"/>
          <p14:tracePt t="6879" x="4406900" y="2490788"/>
          <p14:tracePt t="6888" x="4394200" y="2478088"/>
          <p14:tracePt t="6910" x="4381500" y="2465388"/>
          <p14:tracePt t="6920" x="4368800" y="2452688"/>
          <p14:tracePt t="6928" x="4356100" y="2439988"/>
          <p14:tracePt t="6935" x="4343400" y="2414588"/>
          <p14:tracePt t="6945" x="4318000" y="2403475"/>
          <p14:tracePt t="6952" x="4305300" y="2378075"/>
          <p14:tracePt t="6960" x="4294188" y="2365375"/>
          <p14:tracePt t="6968" x="4281488" y="2352675"/>
          <p14:tracePt t="6977" x="4256088" y="2352675"/>
          <p14:tracePt t="6982" x="4243388" y="2327275"/>
          <p14:tracePt t="6990" x="4230688" y="2314575"/>
          <p14:tracePt t="6998" x="4205288" y="2314575"/>
          <p14:tracePt t="7014" x="4192588" y="2303463"/>
          <p14:tracePt t="7022" x="4181475" y="2303463"/>
          <p14:tracePt t="7030" x="4168775" y="2303463"/>
          <p14:tracePt t="7038" x="4156075" y="2303463"/>
          <p14:tracePt t="7045" x="4143375" y="2303463"/>
          <p14:tracePt t="7054" x="4117975" y="2290763"/>
          <p14:tracePt t="7061" x="4105275" y="2290763"/>
          <p14:tracePt t="7070" x="4092575" y="2278063"/>
          <p14:tracePt t="7079" x="4068763" y="2278063"/>
          <p14:tracePt t="7084" x="4056063" y="2278063"/>
          <p14:tracePt t="7094" x="4043363" y="2265363"/>
          <p14:tracePt t="7100" x="4017963" y="2265363"/>
          <p14:tracePt t="7108" x="4005263" y="2252663"/>
          <p14:tracePt t="7120" x="3992563" y="2252663"/>
          <p14:tracePt t="8515" x="3979863" y="2252663"/>
          <p14:tracePt t="8523" x="3979863" y="2265363"/>
          <p14:tracePt t="8530" x="3968750" y="2278063"/>
          <p14:tracePt t="8545" x="3956050" y="2290763"/>
          <p14:tracePt t="8561" x="3943350" y="2303463"/>
          <p14:tracePt t="8579" x="3930650" y="2303463"/>
          <p14:tracePt t="8604" x="3930650" y="2314575"/>
          <p14:tracePt t="10545" x="3930650" y="2327275"/>
          <p14:tracePt t="10553" x="3930650" y="2339975"/>
          <p14:tracePt t="10564" x="3930650" y="2352675"/>
          <p14:tracePt t="10569" x="3930650" y="2365375"/>
          <p14:tracePt t="10578" x="3930650" y="2378075"/>
          <p14:tracePt t="10582" x="3930650" y="2390775"/>
          <p14:tracePt t="10590" x="3930650" y="2403475"/>
          <p14:tracePt t="10600" x="3943350" y="2414588"/>
          <p14:tracePt t="10606" x="3943350" y="2427288"/>
          <p14:tracePt t="10614" x="3956050" y="2439988"/>
          <p14:tracePt t="10622" x="3968750" y="2439988"/>
          <p14:tracePt t="10629" x="3979863" y="2452688"/>
          <p14:tracePt t="10637" x="3992563" y="2465388"/>
          <p14:tracePt t="10654" x="4017963" y="2465388"/>
          <p14:tracePt t="10661" x="4017963" y="2490788"/>
          <p14:tracePt t="10670" x="4043363" y="2490788"/>
          <p14:tracePt t="10686" x="4068763" y="2503488"/>
          <p14:tracePt t="10694" x="4081463" y="2516188"/>
          <p14:tracePt t="10702" x="4092575" y="2516188"/>
          <p14:tracePt t="10711" x="4117975" y="2527300"/>
          <p14:tracePt t="10718" x="4130675" y="2527300"/>
          <p14:tracePt t="10727" x="4143375" y="2540000"/>
          <p14:tracePt t="10736" x="4168775" y="2540000"/>
          <p14:tracePt t="10744" x="4181475" y="2552700"/>
          <p14:tracePt t="10752" x="4192588" y="2565400"/>
          <p14:tracePt t="10762" x="4205288" y="2578100"/>
          <p14:tracePt t="10768" x="4217988" y="2578100"/>
          <p14:tracePt t="10777" x="4230688" y="2590800"/>
          <p14:tracePt t="10792" x="4243388" y="2590800"/>
          <p14:tracePt t="10800" x="4243388" y="2603500"/>
          <p14:tracePt t="10818" x="4256088" y="2603500"/>
          <p14:tracePt t="10838" x="4268788" y="2603500"/>
          <p14:tracePt t="10936" x="4281488" y="2603500"/>
          <p14:tracePt t="11119" x="4281488" y="2590800"/>
          <p14:tracePt t="11129" x="4281488" y="2578100"/>
          <p14:tracePt t="11137" x="4281488" y="2565400"/>
          <p14:tracePt t="11148" x="4281488" y="2552700"/>
          <p14:tracePt t="11164" x="4281488" y="2540000"/>
          <p14:tracePt t="11172" x="4281488" y="2527300"/>
          <p14:tracePt t="11188" x="4281488" y="2516188"/>
          <p14:tracePt t="11278" x="4281488" y="2503488"/>
          <p14:tracePt t="11298" x="4281488" y="2490788"/>
          <p14:tracePt t="11306" x="4268788" y="2478088"/>
          <p14:tracePt t="11314" x="4256088" y="2478088"/>
          <p14:tracePt t="11322" x="4243388" y="2465388"/>
          <p14:tracePt t="11329" x="4230688" y="2465388"/>
          <p14:tracePt t="11338" x="4217988" y="2465388"/>
          <p14:tracePt t="11345" x="4205288" y="2452688"/>
          <p14:tracePt t="11352" x="4192588" y="2439988"/>
          <p14:tracePt t="11360" x="4181475" y="2439988"/>
          <p14:tracePt t="11368" x="4156075" y="2427288"/>
          <p14:tracePt t="11384" x="4143375" y="2414588"/>
          <p14:tracePt t="11400" x="4130675" y="2414588"/>
          <p14:tracePt t="11408" x="4117975" y="2414588"/>
          <p14:tracePt t="11424" x="4105275" y="2403475"/>
          <p14:tracePt t="11440" x="4092575" y="2403475"/>
          <p14:tracePt t="11552" x="4081463" y="2403475"/>
          <p14:tracePt t="11580" x="4068763" y="2403475"/>
          <p14:tracePt t="11600" x="4056063" y="2403475"/>
          <p14:tracePt t="11620" x="4043363" y="2403475"/>
          <p14:tracePt t="11711" x="4030663" y="2403475"/>
          <p14:tracePt t="11765" x="4017963" y="2403475"/>
          <p14:tracePt t="11833" x="4005263" y="2403475"/>
          <p14:tracePt t="12008" x="3992563" y="2427288"/>
          <p14:tracePt t="12024" x="3992563" y="2439988"/>
          <p14:tracePt t="12032" x="3992563" y="2452688"/>
          <p14:tracePt t="12040" x="3992563" y="2478088"/>
          <p14:tracePt t="12048" x="4005263" y="2490788"/>
          <p14:tracePt t="12056" x="4030663" y="2503488"/>
          <p14:tracePt t="12064" x="4043363" y="2527300"/>
          <p14:tracePt t="12072" x="4068763" y="2540000"/>
          <p14:tracePt t="12078" x="4081463" y="2565400"/>
          <p14:tracePt t="12086" x="4105275" y="2578100"/>
          <p14:tracePt t="12093" x="4130675" y="2603500"/>
          <p14:tracePt t="12102" x="4168775" y="2616200"/>
          <p14:tracePt t="12111" x="4181475" y="2627313"/>
          <p14:tracePt t="12118" x="4192588" y="2640013"/>
          <p14:tracePt t="12128" x="4217988" y="2652713"/>
          <p14:tracePt t="12134" x="4230688" y="2665413"/>
          <p14:tracePt t="12142" x="4243388" y="2665413"/>
          <p14:tracePt t="12150" x="4268788" y="2665413"/>
          <p14:tracePt t="12158" x="4281488" y="2665413"/>
          <p14:tracePt t="12190" x="4294188" y="2665413"/>
          <p14:tracePt t="12477" x="4294188" y="2678113"/>
          <p14:tracePt t="12485" x="4281488" y="2690813"/>
          <p14:tracePt t="12493" x="4268788" y="2690813"/>
          <p14:tracePt t="12500" x="4256088" y="2703513"/>
          <p14:tracePt t="12508" x="4243388" y="2716213"/>
          <p14:tracePt t="12516" x="4230688" y="2728913"/>
          <p14:tracePt t="12524" x="4205288" y="2740025"/>
          <p14:tracePt t="12532" x="4192588" y="2765425"/>
          <p14:tracePt t="12540" x="4168775" y="2778125"/>
          <p14:tracePt t="12548" x="4168775" y="2790825"/>
          <p14:tracePt t="12554" x="4143375" y="2816225"/>
          <p14:tracePt t="12561" x="4143375" y="2828925"/>
          <p14:tracePt t="12569" x="4130675" y="2840038"/>
          <p14:tracePt t="12578" x="4130675" y="2865438"/>
          <p14:tracePt t="12594" x="4117975" y="2890838"/>
          <p14:tracePt t="12602" x="4105275" y="2903538"/>
          <p14:tracePt t="12612" x="4105275" y="2916238"/>
          <p14:tracePt t="12618" x="4105275" y="2941638"/>
          <p14:tracePt t="12626" x="4105275" y="2952750"/>
          <p14:tracePt t="12634" x="4105275" y="2965450"/>
          <p14:tracePt t="12644" x="4105275" y="2978150"/>
          <p14:tracePt t="12658" x="4105275" y="2990850"/>
          <p14:tracePt t="12676" x="4105275" y="3003550"/>
          <p14:tracePt t="12684" x="4105275" y="3016250"/>
          <p14:tracePt t="12700" x="4105275" y="3028950"/>
          <p14:tracePt t="12716" x="4105275" y="3041650"/>
          <p14:tracePt t="12724" x="4117975" y="3054350"/>
          <p14:tracePt t="12740" x="4130675" y="3065463"/>
          <p14:tracePt t="12760" x="4143375" y="3065463"/>
          <p14:tracePt t="12766" x="4143375" y="3078163"/>
          <p14:tracePt t="12850" x="4156075" y="3078163"/>
          <p14:tracePt t="12864" x="4168775" y="3078163"/>
          <p14:tracePt t="12880" x="4181475" y="3078163"/>
          <p14:tracePt t="12888" x="4181475" y="3065463"/>
          <p14:tracePt t="12904" x="4192588" y="3041650"/>
          <p14:tracePt t="12928" x="4205288" y="3016250"/>
          <p14:tracePt t="12935" x="4205288" y="3003550"/>
          <p14:tracePt t="12944" x="4205288" y="2990850"/>
          <p14:tracePt t="12972" x="4217988" y="2990850"/>
          <p14:tracePt t="12978" x="4217988" y="2978150"/>
          <p14:tracePt t="12994" x="4217988" y="2965450"/>
          <p14:tracePt t="13011" x="4217988" y="2952750"/>
          <p14:tracePt t="13042" x="4217988" y="2941638"/>
          <p14:tracePt t="13050" x="4205288" y="2941638"/>
          <p14:tracePt t="13058" x="4192588" y="2941638"/>
          <p14:tracePt t="13066" x="4192588" y="2928938"/>
          <p14:tracePt t="13074" x="4192588" y="2916238"/>
          <p14:tracePt t="13094" x="4181475" y="2903538"/>
          <p14:tracePt t="13108" x="4168775" y="2890838"/>
          <p14:tracePt t="13116" x="4156075" y="2878138"/>
          <p14:tracePt t="13124" x="4143375" y="2865438"/>
          <p14:tracePt t="13140" x="4130675" y="2865438"/>
          <p14:tracePt t="13148" x="4117975" y="2852738"/>
          <p14:tracePt t="13164" x="4105275" y="2840038"/>
          <p14:tracePt t="13180" x="4092575" y="2840038"/>
          <p14:tracePt t="13186" x="4092575" y="2828925"/>
          <p14:tracePt t="13202" x="4081463" y="2828925"/>
          <p14:tracePt t="13211" x="4068763" y="2828925"/>
          <p14:tracePt t="13218" x="4056063" y="2816225"/>
          <p14:tracePt t="13234" x="4043363" y="2816225"/>
          <p14:tracePt t="13242" x="4030663" y="2816225"/>
          <p14:tracePt t="13250" x="4017963" y="2803525"/>
          <p14:tracePt t="13260" x="4005263" y="2803525"/>
          <p14:tracePt t="13266" x="3992563" y="2803525"/>
          <p14:tracePt t="13284" x="3979863" y="2803525"/>
          <p14:tracePt t="13300" x="3968750" y="2803525"/>
          <p14:tracePt t="13320" x="3956050" y="2803525"/>
          <p14:tracePt t="13332" x="3943350" y="2803525"/>
          <p14:tracePt t="13364" x="3930650" y="2803525"/>
          <p14:tracePt t="13398" x="3917950" y="2803525"/>
          <p14:tracePt t="13466" x="3905250" y="2803525"/>
          <p14:tracePt t="13478" x="3892550" y="2803525"/>
          <p14:tracePt t="13577" x="3892550" y="2816225"/>
          <p14:tracePt t="13594" x="3879850" y="2816225"/>
          <p14:tracePt t="13600" x="3879850" y="2828925"/>
          <p14:tracePt t="13614" x="3879850" y="2840038"/>
          <p14:tracePt t="13622" x="3879850" y="2852738"/>
          <p14:tracePt t="13629" x="3879850" y="2865438"/>
          <p14:tracePt t="13638" x="3867150" y="2865438"/>
          <p14:tracePt t="13647" x="3867150" y="2878138"/>
          <p14:tracePt t="13666" x="3867150" y="2890838"/>
          <p14:tracePt t="13678" x="3867150" y="2903538"/>
          <p14:tracePt t="13694" x="3867150" y="2916238"/>
          <p14:tracePt t="13711" x="3867150" y="2928938"/>
          <p14:tracePt t="13716" x="3867150" y="2941638"/>
          <p14:tracePt t="13724" x="3879850" y="2952750"/>
          <p14:tracePt t="13740" x="3879850" y="2965450"/>
          <p14:tracePt t="13748" x="3892550" y="2965450"/>
          <p14:tracePt t="13761" x="3905250" y="2978150"/>
          <p14:tracePt t="13788" x="3917950" y="2990850"/>
          <p14:tracePt t="13804" x="3930650" y="3003550"/>
          <p14:tracePt t="13818" x="3956050" y="3003550"/>
          <p14:tracePt t="13834" x="3968750" y="3003550"/>
          <p14:tracePt t="13843" x="3992563" y="3003550"/>
          <p14:tracePt t="13850" x="4005263" y="3003550"/>
          <p14:tracePt t="13859" x="4017963" y="3003550"/>
          <p14:tracePt t="13865" x="4043363" y="3003550"/>
          <p14:tracePt t="13874" x="4056063" y="3003550"/>
          <p14:tracePt t="13882" x="4068763" y="3003550"/>
          <p14:tracePt t="13891" x="4092575" y="3003550"/>
          <p14:tracePt t="13911" x="4105275" y="2990850"/>
          <p14:tracePt t="13920" x="4117975" y="2990850"/>
          <p14:tracePt t="13928" x="4130675" y="2978150"/>
          <p14:tracePt t="15111" x="4117975" y="2990850"/>
          <p14:tracePt t="15119" x="4105275" y="3003550"/>
          <p14:tracePt t="15130" x="4081463" y="3028950"/>
          <p14:tracePt t="15134" x="4068763" y="3041650"/>
          <p14:tracePt t="15142" x="4056063" y="3054350"/>
          <p14:tracePt t="15150" x="4056063" y="3065463"/>
          <p14:tracePt t="15159" x="4043363" y="3090863"/>
          <p14:tracePt t="15166" x="4030663" y="3090863"/>
          <p14:tracePt t="15175" x="4030663" y="3103563"/>
          <p14:tracePt t="15182" x="4030663" y="3116263"/>
          <p14:tracePt t="15191" x="4030663" y="3128963"/>
          <p14:tracePt t="15196" x="4030663" y="3154363"/>
          <p14:tracePt t="15204" x="4030663" y="3165475"/>
          <p14:tracePt t="15212" x="4030663" y="3178175"/>
          <p14:tracePt t="15220" x="4030663" y="3190875"/>
          <p14:tracePt t="15227" x="4030663" y="3216275"/>
          <p14:tracePt t="15236" x="4030663" y="3228975"/>
          <p14:tracePt t="15244" x="4030663" y="3241675"/>
          <p14:tracePt t="15252" x="4030663" y="3254375"/>
          <p14:tracePt t="15261" x="4030663" y="3267075"/>
          <p14:tracePt t="15268" x="4030663" y="3278188"/>
          <p14:tracePt t="15278" x="4043363" y="3303588"/>
          <p14:tracePt t="15284" x="4043363" y="3316288"/>
          <p14:tracePt t="15290" x="4043363" y="3328988"/>
          <p14:tracePt t="15298" x="4056063" y="3341688"/>
          <p14:tracePt t="15306" x="4056063" y="3354388"/>
          <p14:tracePt t="15314" x="4068763" y="3354388"/>
          <p14:tracePt t="15322" x="4068763" y="3367088"/>
          <p14:tracePt t="15338" x="4068763" y="3378200"/>
          <p14:tracePt t="15346" x="4081463" y="3390900"/>
          <p14:tracePt t="15361" x="4092575" y="3403600"/>
          <p14:tracePt t="15370" x="4105275" y="3403600"/>
          <p14:tracePt t="15396" x="4105275" y="3416300"/>
          <p14:tracePt t="15472" x="4117975" y="3416300"/>
          <p14:tracePt t="15493" x="4130675" y="3416300"/>
          <p14:tracePt t="15500" x="4143375" y="3390900"/>
          <p14:tracePt t="15508" x="4156075" y="3390900"/>
          <p14:tracePt t="15514" x="4168775" y="3378200"/>
          <p14:tracePt t="15522" x="4181475" y="3367088"/>
          <p14:tracePt t="15530" x="4192588" y="3354388"/>
          <p14:tracePt t="15545" x="4192588" y="3341688"/>
          <p14:tracePt t="15554" x="4205288" y="3341688"/>
          <p14:tracePt t="15561" x="4217988" y="3328988"/>
          <p14:tracePt t="15586" x="4217988" y="3316288"/>
          <p14:tracePt t="15628" x="4217988" y="3303588"/>
          <p14:tracePt t="15644" x="4217988" y="3290888"/>
          <p14:tracePt t="15660" x="4217988" y="3267075"/>
          <p14:tracePt t="15676" x="4217988" y="3254375"/>
          <p14:tracePt t="15692" x="4205288" y="3228975"/>
          <p14:tracePt t="15700" x="4205288" y="3216275"/>
          <p14:tracePt t="15712" x="4192588" y="3203575"/>
          <p14:tracePt t="15730" x="4168775" y="3203575"/>
          <p14:tracePt t="15738" x="4168775" y="3190875"/>
          <p14:tracePt t="15746" x="4156075" y="3190875"/>
          <p14:tracePt t="15754" x="4143375" y="3178175"/>
          <p14:tracePt t="15761" x="4130675" y="3178175"/>
          <p14:tracePt t="15770" x="4105275" y="3178175"/>
          <p14:tracePt t="15779" x="4092575" y="3165475"/>
          <p14:tracePt t="15786" x="4081463" y="3165475"/>
          <p14:tracePt t="15794" x="4056063" y="3165475"/>
          <p14:tracePt t="15802" x="4043363" y="3165475"/>
          <p14:tracePt t="15811" x="4030663" y="3165475"/>
          <p14:tracePt t="15816" x="4005263" y="3178175"/>
          <p14:tracePt t="15832" x="3992563" y="3190875"/>
          <p14:tracePt t="15848" x="3979863" y="3190875"/>
          <p14:tracePt t="15856" x="3968750" y="3216275"/>
          <p14:tracePt t="15864" x="3956050" y="3228975"/>
          <p14:tracePt t="15872" x="3956050" y="3241675"/>
          <p14:tracePt t="15880" x="3943350" y="3254375"/>
          <p14:tracePt t="15888" x="3930650" y="3254375"/>
          <p14:tracePt t="15895" x="3930650" y="3278188"/>
          <p14:tracePt t="15904" x="3930650" y="3290888"/>
          <p14:tracePt t="15913" x="3930650" y="3303588"/>
          <p14:tracePt t="15927" x="3930650" y="3316288"/>
          <p14:tracePt t="15944" x="3930650" y="3328988"/>
          <p14:tracePt t="15966" x="3930650" y="3341688"/>
          <p14:tracePt t="15975" x="3930650" y="3354388"/>
          <p14:tracePt t="15998" x="3943350" y="3354388"/>
          <p14:tracePt t="16006" x="3956050" y="3354388"/>
          <p14:tracePt t="16022" x="3956050" y="3367088"/>
          <p14:tracePt t="16027" x="3968750" y="3367088"/>
          <p14:tracePt t="16056" x="3979863" y="3367088"/>
          <p14:tracePt t="16583" x="4005263" y="3390900"/>
          <p14:tracePt t="16591" x="4017963" y="3403600"/>
          <p14:tracePt t="16599" x="4030663" y="3416300"/>
          <p14:tracePt t="16606" x="4056063" y="3441700"/>
          <p14:tracePt t="16614" x="4068763" y="3454400"/>
          <p14:tracePt t="16622" x="4105275" y="3479800"/>
          <p14:tracePt t="16630" x="4130675" y="3490913"/>
          <p14:tracePt t="16638" x="4156075" y="3516313"/>
          <p14:tracePt t="16645" x="4181475" y="3529013"/>
          <p14:tracePt t="16654" x="4217988" y="3554413"/>
          <p14:tracePt t="16662" x="4256088" y="3567113"/>
          <p14:tracePt t="16668" x="4305300" y="3590925"/>
          <p14:tracePt t="16678" x="4368800" y="3616325"/>
          <p14:tracePt t="16684" x="4443413" y="3641725"/>
          <p14:tracePt t="16693" x="4506913" y="3667125"/>
          <p14:tracePt t="16700" x="4581525" y="3692525"/>
          <p14:tracePt t="16708" x="4656138" y="3703638"/>
          <p14:tracePt t="16716" x="4706938" y="3703638"/>
          <p14:tracePt t="16724" x="4781550" y="3716338"/>
          <p14:tracePt t="16732" x="4843463" y="3716338"/>
          <p14:tracePt t="16740" x="4919663" y="3729038"/>
          <p14:tracePt t="16748" x="4994275" y="3729038"/>
          <p14:tracePt t="16756" x="5081588" y="3729038"/>
          <p14:tracePt t="16764" x="5157788" y="3703638"/>
          <p14:tracePt t="16770" x="5245100" y="3692525"/>
          <p14:tracePt t="16779" x="5345113" y="3667125"/>
          <p14:tracePt t="16786" x="5419725" y="3654425"/>
          <p14:tracePt t="16794" x="5507038" y="3629025"/>
          <p14:tracePt t="16802" x="5570538" y="3629025"/>
          <p14:tracePt t="16811" x="5632450" y="3603625"/>
          <p14:tracePt t="16818" x="5657850" y="3579813"/>
          <p14:tracePt t="16827" x="5683250" y="3567113"/>
          <p14:tracePt t="16834" x="5708650" y="3541713"/>
          <p14:tracePt t="16844" x="5719763" y="3529013"/>
          <p14:tracePt t="16850" x="5745163" y="3516313"/>
          <p14:tracePt t="16860" x="5757863" y="3503613"/>
          <p14:tracePt t="16866" x="5783263" y="3479800"/>
          <p14:tracePt t="16875" x="5795963" y="3467100"/>
          <p14:tracePt t="16880" x="5808663" y="3454400"/>
          <p14:tracePt t="16888" x="5845175" y="3416300"/>
          <p14:tracePt t="16895" x="5870575" y="3378200"/>
          <p14:tracePt t="16904" x="5908675" y="3341688"/>
          <p14:tracePt t="16911" x="5921375" y="3328988"/>
          <p14:tracePt t="16920" x="5932488" y="3316288"/>
          <p14:tracePt t="16927" x="5957888" y="3290888"/>
          <p14:tracePt t="16936" x="5970588" y="3278188"/>
          <p14:tracePt t="16944" x="5995988" y="3254375"/>
          <p14:tracePt t="16963" x="6021388" y="3228975"/>
          <p14:tracePt t="16968" x="6034088" y="3190875"/>
          <p14:tracePt t="16974" x="6045200" y="3178175"/>
          <p14:tracePt t="16982" x="6070600" y="3141663"/>
          <p14:tracePt t="16990" x="6083300" y="3090863"/>
          <p14:tracePt t="16998" x="6108700" y="3054350"/>
          <p14:tracePt t="17006" x="6121400" y="3003550"/>
          <p14:tracePt t="17013" x="6146800" y="2941638"/>
          <p14:tracePt t="17022" x="6157913" y="2890838"/>
          <p14:tracePt t="17030" x="6183313" y="2816225"/>
          <p14:tracePt t="17038" x="6208713" y="2752725"/>
          <p14:tracePt t="17045" x="6234113" y="2703513"/>
          <p14:tracePt t="17054" x="6246813" y="2627313"/>
          <p14:tracePt t="17062" x="6259513" y="2578100"/>
          <p14:tracePt t="17070" x="6270625" y="2527300"/>
          <p14:tracePt t="17078" x="6270625" y="2490788"/>
          <p14:tracePt t="17084" x="6270625" y="2452688"/>
          <p14:tracePt t="17092" x="6270625" y="2427288"/>
          <p14:tracePt t="17100" x="6270625" y="2403475"/>
          <p14:tracePt t="17109" x="6270625" y="2378075"/>
          <p14:tracePt t="17116" x="6270625" y="2339975"/>
          <p14:tracePt t="17124" x="6259513" y="2327275"/>
          <p14:tracePt t="17132" x="6246813" y="2303463"/>
          <p14:tracePt t="17140" x="6221413" y="2290763"/>
          <p14:tracePt t="17148" x="6208713" y="2265363"/>
          <p14:tracePt t="17156" x="6183313" y="2252663"/>
          <p14:tracePt t="17164" x="6170613" y="2227263"/>
          <p14:tracePt t="17172" x="6157913" y="2227263"/>
          <p14:tracePt t="17180" x="6146800" y="2214563"/>
          <p14:tracePt t="17188" x="6134100" y="2214563"/>
          <p14:tracePt t="17194" x="6121400" y="2201863"/>
          <p14:tracePt t="17202" x="6108700" y="2190750"/>
          <p14:tracePt t="17211" x="6083300" y="2190750"/>
          <p14:tracePt t="17218" x="6070600" y="2178050"/>
          <p14:tracePt t="17227" x="6057900" y="2178050"/>
          <p14:tracePt t="17234" x="6034088" y="2165350"/>
          <p14:tracePt t="17244" x="6021388" y="2165350"/>
          <p14:tracePt t="17250" x="6008688" y="2165350"/>
          <p14:tracePt t="17261" x="5983288" y="2165350"/>
          <p14:tracePt t="17266" x="5970588" y="2165350"/>
          <p14:tracePt t="17274" x="5945188" y="2165350"/>
          <p14:tracePt t="17282" x="5932488" y="2165350"/>
          <p14:tracePt t="17290" x="5908675" y="2178050"/>
          <p14:tracePt t="17296" x="5895975" y="2190750"/>
          <p14:tracePt t="17303" x="5883275" y="2201863"/>
          <p14:tracePt t="17311" x="5857875" y="2214563"/>
          <p14:tracePt t="17320" x="5845175" y="2239963"/>
          <p14:tracePt t="17328" x="5821363" y="2252663"/>
          <p14:tracePt t="17336" x="5808663" y="2265363"/>
          <p14:tracePt t="17346" x="5795963" y="2290763"/>
          <p14:tracePt t="17352" x="5770563" y="2303463"/>
          <p14:tracePt t="17361" x="5745163" y="2327275"/>
          <p14:tracePt t="17368" x="5719763" y="2339975"/>
          <p14:tracePt t="17377" x="5708650" y="2365375"/>
          <p14:tracePt t="17384" x="5695950" y="2378075"/>
          <p14:tracePt t="17390" x="5670550" y="2390775"/>
          <p14:tracePt t="17398" x="5657850" y="2414588"/>
          <p14:tracePt t="17406" x="5632450" y="2427288"/>
          <p14:tracePt t="17414" x="5619750" y="2452688"/>
          <p14:tracePt t="17422" x="5607050" y="2465388"/>
          <p14:tracePt t="17429" x="5583238" y="2490788"/>
          <p14:tracePt t="17438" x="5570538" y="2503488"/>
          <p14:tracePt t="17445" x="5545138" y="2516188"/>
          <p14:tracePt t="17454" x="5532438" y="2552700"/>
          <p14:tracePt t="17461" x="5507038" y="2578100"/>
          <p14:tracePt t="17470" x="5495925" y="2627313"/>
          <p14:tracePt t="17477" x="5457825" y="2690813"/>
          <p14:tracePt t="17486" x="5432425" y="2765425"/>
          <p14:tracePt t="17494" x="5407025" y="2816225"/>
          <p14:tracePt t="17502" x="5383213" y="2890838"/>
          <p14:tracePt t="17509" x="5370513" y="2941638"/>
          <p14:tracePt t="17516" x="5357813" y="3016250"/>
          <p14:tracePt t="17525" x="5357813" y="3065463"/>
          <p14:tracePt t="17532" x="5357813" y="3141663"/>
          <p14:tracePt t="17540" x="5370513" y="3190875"/>
          <p14:tracePt t="17548" x="5383213" y="3228975"/>
          <p14:tracePt t="17556" x="5394325" y="3267075"/>
          <p14:tracePt t="17564" x="5407025" y="3303588"/>
          <p14:tracePt t="17573" x="5419725" y="3341688"/>
          <p14:tracePt t="17579" x="5432425" y="3367088"/>
          <p14:tracePt t="17588" x="5457825" y="3378200"/>
          <p14:tracePt t="17595" x="5470525" y="3403600"/>
          <p14:tracePt t="17604" x="5495925" y="3429000"/>
          <p14:tracePt t="17611" x="5507038" y="3467100"/>
          <p14:tracePt t="17618" x="5532438" y="3490913"/>
          <p14:tracePt t="17627" x="5545138" y="3516313"/>
          <p14:tracePt t="17634" x="5570538" y="3541713"/>
          <p14:tracePt t="17642" x="5583238" y="3567113"/>
          <p14:tracePt t="17650" x="5607050" y="3590925"/>
          <p14:tracePt t="17659" x="5619750" y="3603625"/>
          <p14:tracePt t="17665" x="5632450" y="3629025"/>
          <p14:tracePt t="17675" x="5645150" y="3654425"/>
          <p14:tracePt t="17682" x="5670550" y="3667125"/>
          <p14:tracePt t="17690" x="5670550" y="3679825"/>
          <p14:tracePt t="17698" x="5695950" y="3703638"/>
          <p14:tracePt t="17706" x="5708650" y="3716338"/>
          <p14:tracePt t="17713" x="5732463" y="3741738"/>
          <p14:tracePt t="17720" x="5745163" y="3741738"/>
          <p14:tracePt t="17727" x="5757863" y="3754438"/>
          <p14:tracePt t="17736" x="5783263" y="3754438"/>
          <p14:tracePt t="17744" x="5821363" y="3767138"/>
          <p14:tracePt t="17752" x="5883275" y="3767138"/>
          <p14:tracePt t="17761" x="5957888" y="3792538"/>
          <p14:tracePt t="17768" x="6034088" y="3816350"/>
          <p14:tracePt t="17777" x="6096000" y="3829050"/>
          <p14:tracePt t="17784" x="6208713" y="3841750"/>
          <p14:tracePt t="17795" x="6308725" y="3867150"/>
          <p14:tracePt t="17800" x="6408738" y="3892550"/>
          <p14:tracePt t="17809" x="6508750" y="3916363"/>
          <p14:tracePt t="17813" x="6621463" y="3929063"/>
          <p14:tracePt t="17822" x="6721475" y="3929063"/>
          <p14:tracePt t="17830" x="6821488" y="3941763"/>
          <p14:tracePt t="17838" x="6921500" y="3954463"/>
          <p14:tracePt t="17845" x="7034213" y="3967163"/>
          <p14:tracePt t="17854" x="7134225" y="3967163"/>
          <p14:tracePt t="17861" x="7246938" y="3979863"/>
          <p14:tracePt t="17870" x="7348538" y="3979863"/>
          <p14:tracePt t="17878" x="7448550" y="3992563"/>
          <p14:tracePt t="17886" x="7510463" y="3992563"/>
          <p14:tracePt t="17894" x="7610475" y="3992563"/>
          <p14:tracePt t="17902" x="7697788" y="3992563"/>
          <p14:tracePt t="17913" x="7785100" y="3967163"/>
          <p14:tracePt t="17915" x="7861300" y="3941763"/>
          <p14:tracePt t="17924" x="7935913" y="3916363"/>
          <p14:tracePt t="17932" x="8023225" y="3892550"/>
          <p14:tracePt t="17940" x="8110538" y="3867150"/>
          <p14:tracePt t="17948" x="8212138" y="3841750"/>
          <p14:tracePt t="17956" x="8299450" y="3803650"/>
          <p14:tracePt t="17964" x="8386763" y="3754438"/>
          <p14:tracePt t="17972" x="8486775" y="3703638"/>
          <p14:tracePt t="17980" x="8574088" y="3641725"/>
          <p14:tracePt t="17988" x="8650288" y="3554413"/>
          <p14:tracePt t="17997" x="8724900" y="3479800"/>
          <p14:tracePt t="18004" x="8786813" y="3403600"/>
          <p14:tracePt t="18011" x="8863013" y="3328988"/>
          <p14:tracePt t="18020" x="8886825" y="3254375"/>
          <p14:tracePt t="18028" x="8912225" y="3178175"/>
          <p14:tracePt t="18034" x="8937625" y="3078163"/>
          <p14:tracePt t="18042" x="8975725" y="2978150"/>
          <p14:tracePt t="18050" x="8999538" y="2890838"/>
          <p14:tracePt t="18059" x="9012238" y="2816225"/>
          <p14:tracePt t="18066" x="9050338" y="2740025"/>
          <p14:tracePt t="18074" x="9088438" y="2665413"/>
          <p14:tracePt t="18082" x="9112250" y="2590800"/>
          <p14:tracePt t="18090" x="9137650" y="2516188"/>
          <p14:tracePt t="18098" x="9137650" y="2465388"/>
          <p14:tracePt t="18106" x="9150350" y="2414588"/>
          <p14:tracePt t="18114" x="9150350" y="2390775"/>
          <p14:tracePt t="18122" x="9150350" y="2339975"/>
          <p14:tracePt t="18127" x="9150350" y="2314575"/>
          <p14:tracePt t="18136" x="9150350" y="2290763"/>
          <p14:tracePt t="18144" x="9150350" y="2278063"/>
          <p14:tracePt t="18152" x="9163050" y="2252663"/>
          <p14:tracePt t="18162" x="9175750" y="2227263"/>
          <p14:tracePt t="18168" x="9175750" y="2201863"/>
          <p14:tracePt t="18177" x="9188450" y="2165350"/>
          <p14:tracePt t="18184" x="9199563" y="2139950"/>
          <p14:tracePt t="18192" x="9199563" y="2114550"/>
          <p14:tracePt t="18199" x="9199563" y="2078038"/>
          <p14:tracePt t="18211" x="9199563" y="2052638"/>
          <p14:tracePt t="18216" x="9199563" y="2027238"/>
          <p14:tracePt t="18224" x="9199563" y="2014538"/>
          <p14:tracePt t="18230" x="9175750" y="2001838"/>
          <p14:tracePt t="18238" x="9150350" y="1978025"/>
          <p14:tracePt t="18245" x="9112250" y="1965325"/>
          <p14:tracePt t="18254" x="9099550" y="1939925"/>
          <p14:tracePt t="18261" x="9088438" y="1927225"/>
          <p14:tracePt t="18270" x="9063038" y="1901825"/>
          <p14:tracePt t="18286" x="9037638" y="1889125"/>
          <p14:tracePt t="18294" x="9024938" y="1876425"/>
          <p14:tracePt t="18302" x="9012238" y="1876425"/>
          <p14:tracePt t="18311" x="8975725" y="1876425"/>
          <p14:tracePt t="18318" x="8950325" y="1876425"/>
          <p14:tracePt t="18327" x="8937625" y="1876425"/>
          <p14:tracePt t="18332" x="8912225" y="1889125"/>
          <p14:tracePt t="18340" x="8886825" y="1901825"/>
          <p14:tracePt t="18348" x="8837613" y="1927225"/>
          <p14:tracePt t="18356" x="8763000" y="1965325"/>
          <p14:tracePt t="18364" x="8686800" y="2014538"/>
          <p14:tracePt t="18372" x="8612188" y="2089150"/>
          <p14:tracePt t="18380" x="8548688" y="2190750"/>
          <p14:tracePt t="18388" x="8486775" y="2265363"/>
          <p14:tracePt t="18395" x="8435975" y="2339975"/>
          <p14:tracePt t="18404" x="8386763" y="2414588"/>
          <p14:tracePt t="18411" x="8348663" y="2465388"/>
          <p14:tracePt t="18420" x="8324850" y="2516188"/>
          <p14:tracePt t="18428" x="8299450" y="2552700"/>
          <p14:tracePt t="18436" x="8286750" y="2590800"/>
          <p14:tracePt t="18445" x="8261350" y="2627313"/>
          <p14:tracePt t="18450" x="8261350" y="2652713"/>
          <p14:tracePt t="18461" x="8248650" y="2703513"/>
          <p14:tracePt t="18466" x="8248650" y="2752725"/>
          <p14:tracePt t="18474" x="8248650" y="2816225"/>
          <p14:tracePt t="18481" x="8248650" y="2890838"/>
          <p14:tracePt t="18490" x="8248650" y="2952750"/>
          <p14:tracePt t="18498" x="8248650" y="3028950"/>
          <p14:tracePt t="18506" x="8274050" y="3103563"/>
          <p14:tracePt t="18514" x="8299450" y="3165475"/>
          <p14:tracePt t="18522" x="8324850" y="3241675"/>
          <p14:tracePt t="18530" x="8361363" y="3316288"/>
          <p14:tracePt t="18536" x="8386763" y="3378200"/>
          <p14:tracePt t="18544" x="8412163" y="3416300"/>
          <p14:tracePt t="18552" x="8424863" y="3454400"/>
          <p14:tracePt t="18563" x="8448675" y="3479800"/>
          <p14:tracePt t="18568" x="8461375" y="3490913"/>
          <p14:tracePt t="18577" x="8474075" y="3503613"/>
          <p14:tracePt t="18584" x="8499475" y="3529013"/>
          <p14:tracePt t="18594" x="8524875" y="3541713"/>
          <p14:tracePt t="18600" x="8548688" y="3554413"/>
          <p14:tracePt t="18608" x="8574088" y="3567113"/>
          <p14:tracePt t="18616" x="8599488" y="3567113"/>
          <p14:tracePt t="18625" x="8624888" y="3567113"/>
          <p14:tracePt t="18632" x="8661400" y="3567113"/>
          <p14:tracePt t="18638" x="8699500" y="3567113"/>
          <p14:tracePt t="18645" x="8724900" y="3567113"/>
          <p14:tracePt t="18654" x="8750300" y="3567113"/>
          <p14:tracePt t="18661" x="8763000" y="3554413"/>
          <p14:tracePt t="18670" x="8774113" y="3554413"/>
          <p14:tracePt t="18677" x="8786813" y="3554413"/>
          <p14:tracePt t="18706" x="8786813" y="3541713"/>
          <p14:tracePt t="18871" x="8763000" y="3541713"/>
          <p14:tracePt t="18878" x="8724900" y="3541713"/>
          <p14:tracePt t="18886" x="8674100" y="3541713"/>
          <p14:tracePt t="18894" x="8624888" y="3554413"/>
          <p14:tracePt t="18902" x="8574088" y="3554413"/>
          <p14:tracePt t="18913" x="8512175" y="3554413"/>
          <p14:tracePt t="18918" x="8461375" y="3554413"/>
          <p14:tracePt t="18929" x="8399463" y="3567113"/>
          <p14:tracePt t="18934" x="8324850" y="3579813"/>
          <p14:tracePt t="18944" x="8223250" y="3590925"/>
          <p14:tracePt t="18950" x="8135938" y="3616325"/>
          <p14:tracePt t="18961" x="8048625" y="3629025"/>
          <p14:tracePt t="18964" x="7974013" y="3641725"/>
          <p14:tracePt t="18972" x="7910513" y="3641725"/>
          <p14:tracePt t="18979" x="7823200" y="3654425"/>
          <p14:tracePt t="18988" x="7723188" y="3667125"/>
          <p14:tracePt t="18995" x="7661275" y="3667125"/>
          <p14:tracePt t="19004" x="7572375" y="3692525"/>
          <p14:tracePt t="19013" x="7497763" y="3716338"/>
          <p14:tracePt t="19020" x="7423150" y="3741738"/>
          <p14:tracePt t="19028" x="7335838" y="3767138"/>
          <p14:tracePt t="19036" x="7235825" y="3792538"/>
          <p14:tracePt t="19044" x="7110413" y="3816350"/>
          <p14:tracePt t="19052" x="7010400" y="3841750"/>
          <p14:tracePt t="19059" x="6910388" y="3867150"/>
          <p14:tracePt t="19066" x="6834188" y="3879850"/>
          <p14:tracePt t="19074" x="6759575" y="3892550"/>
          <p14:tracePt t="19082" x="6721475" y="3905250"/>
          <p14:tracePt t="19090" x="6696075" y="3905250"/>
          <p14:tracePt t="19098" x="6672263" y="3905250"/>
          <p14:tracePt t="19106" x="6659563" y="3916363"/>
          <p14:tracePt t="19114" x="6634163" y="3916363"/>
          <p14:tracePt t="19122" x="6596063" y="3929063"/>
          <p14:tracePt t="19130" x="6546850" y="3929063"/>
          <p14:tracePt t="19138" x="6472238" y="3941763"/>
          <p14:tracePt t="19145" x="6396038" y="3954463"/>
          <p14:tracePt t="19154" x="6308725" y="3967163"/>
          <p14:tracePt t="19161" x="6208713" y="3979863"/>
          <p14:tracePt t="19168" x="6096000" y="3992563"/>
          <p14:tracePt t="19177" x="5995988" y="3992563"/>
          <p14:tracePt t="19184" x="5895975" y="3992563"/>
          <p14:tracePt t="19194" x="5795963" y="3992563"/>
          <p14:tracePt t="19200" x="5695950" y="3979863"/>
          <p14:tracePt t="19208" x="5607050" y="3967163"/>
          <p14:tracePt t="19216" x="5519738" y="3967163"/>
          <p14:tracePt t="19224" x="5457825" y="3954463"/>
          <p14:tracePt t="19232" x="5370513" y="3954463"/>
          <p14:tracePt t="19240" x="5281613" y="3954463"/>
          <p14:tracePt t="19248" x="5181600" y="3954463"/>
          <p14:tracePt t="19256" x="5068888" y="3954463"/>
          <p14:tracePt t="19264" x="4919663" y="3941763"/>
          <p14:tracePt t="19270" x="4781550" y="3916363"/>
          <p14:tracePt t="19277" x="4681538" y="3892550"/>
          <p14:tracePt t="19286" x="4581525" y="3892550"/>
          <p14:tracePt t="19295" x="4481513" y="3867150"/>
          <p14:tracePt t="19301" x="4394200" y="3867150"/>
          <p14:tracePt t="19311" x="4318000" y="3867150"/>
          <p14:tracePt t="19318" x="4294188" y="3867150"/>
          <p14:tracePt t="19327" x="4281488" y="3867150"/>
          <p14:tracePt t="19334" x="4268788" y="3867150"/>
          <p14:tracePt t="19344" x="4243388" y="3867150"/>
          <p14:tracePt t="19350" x="4230688" y="3867150"/>
          <p14:tracePt t="19366" x="4217988" y="3867150"/>
          <p14:tracePt t="19376" x="4205288" y="3867150"/>
          <p14:tracePt t="19388" x="4192588" y="3867150"/>
          <p14:tracePt t="19396" x="4168775" y="3867150"/>
          <p14:tracePt t="19404" x="4143375" y="3867150"/>
          <p14:tracePt t="19411" x="4092575" y="3867150"/>
          <p14:tracePt t="19420" x="4043363" y="3867150"/>
          <p14:tracePt t="19428" x="3992563" y="3854450"/>
          <p14:tracePt t="19436" x="3905250" y="3829050"/>
          <p14:tracePt t="19444" x="3830638" y="3803650"/>
          <p14:tracePt t="19452" x="3756025" y="3792538"/>
          <p14:tracePt t="19461" x="3692525" y="3767138"/>
          <p14:tracePt t="19468" x="3617913" y="3754438"/>
          <p14:tracePt t="19477" x="3579813" y="3754438"/>
          <p14:tracePt t="19482" x="3554413" y="3741738"/>
          <p14:tracePt t="19490" x="3530600" y="3741738"/>
          <p14:tracePt t="19498" x="3517900" y="3741738"/>
          <p14:tracePt t="19506" x="3505200" y="3741738"/>
          <p14:tracePt t="19514" x="3492500" y="3741738"/>
          <p14:tracePt t="19522" x="3467100" y="3741738"/>
          <p14:tracePt t="19530" x="3454400" y="3741738"/>
          <p14:tracePt t="19538" x="3441700" y="3741738"/>
          <p14:tracePt t="19546" x="3429000" y="3754438"/>
          <p14:tracePt t="19554" x="3417888" y="3767138"/>
          <p14:tracePt t="19561" x="3392488" y="3779838"/>
          <p14:tracePt t="19570" x="3379788" y="3792538"/>
          <p14:tracePt t="19579" x="3354388" y="3816350"/>
          <p14:tracePt t="19584" x="3341688" y="3829050"/>
          <p14:tracePt t="19594" x="3328988" y="3854450"/>
          <p14:tracePt t="19600" x="3305175" y="3867150"/>
          <p14:tracePt t="19609" x="3292475" y="3879850"/>
          <p14:tracePt t="19616" x="3267075" y="3905250"/>
          <p14:tracePt t="19624" x="3254375" y="3916363"/>
          <p14:tracePt t="19632" x="3241675" y="3941763"/>
          <p14:tracePt t="19640" x="3216275" y="3954463"/>
          <p14:tracePt t="19648" x="3192463" y="3979863"/>
          <p14:tracePt t="19656" x="3167063" y="3992563"/>
          <p14:tracePt t="19664" x="3154363" y="4017963"/>
          <p14:tracePt t="19672" x="3141663" y="4029075"/>
          <p14:tracePt t="19679" x="3103563" y="4041775"/>
          <p14:tracePt t="19686" x="3079750" y="4067175"/>
          <p14:tracePt t="19694" x="3054350" y="4079875"/>
          <p14:tracePt t="19702" x="3028950" y="4105275"/>
          <p14:tracePt t="19711" x="3003550" y="4117975"/>
          <p14:tracePt t="19718" x="2979738" y="4141788"/>
          <p14:tracePt t="19727" x="2967038" y="4154488"/>
          <p14:tracePt t="19734" x="2941638" y="4179888"/>
          <p14:tracePt t="19744" x="2928938" y="4179888"/>
          <p14:tracePt t="19750" x="2903538" y="4205288"/>
          <p14:tracePt t="19766" x="2890838" y="4217988"/>
          <p14:tracePt t="19782" x="2879725" y="4230688"/>
          <p14:tracePt t="19794" x="2867025" y="4241800"/>
          <p14:tracePt t="19800" x="2867025" y="4254500"/>
          <p14:tracePt t="19809" x="2867025" y="4267200"/>
          <p14:tracePt t="19816" x="2867025" y="4292600"/>
          <p14:tracePt t="19832" x="2867025" y="4305300"/>
          <p14:tracePt t="19840" x="2867025" y="4318000"/>
          <p14:tracePt t="19848" x="2867025" y="4330700"/>
          <p14:tracePt t="19856" x="2867025" y="4341813"/>
          <p14:tracePt t="19872" x="2879725" y="4367213"/>
          <p14:tracePt t="19880" x="2879725" y="4379913"/>
          <p14:tracePt t="19888" x="2903538" y="4392613"/>
          <p14:tracePt t="19894" x="2916238" y="4405313"/>
          <p14:tracePt t="19901" x="2941638" y="4418013"/>
          <p14:tracePt t="19913" x="2954338" y="4443413"/>
          <p14:tracePt t="19918" x="2967038" y="4454525"/>
          <p14:tracePt t="19927" x="2992438" y="4479925"/>
          <p14:tracePt t="19934" x="3003550" y="4479925"/>
          <p14:tracePt t="19945" x="3028950" y="4492625"/>
          <p14:tracePt t="19959" x="3041650" y="4505325"/>
          <p14:tracePt t="19966" x="3067050" y="4505325"/>
          <p14:tracePt t="19982" x="3079750" y="4505325"/>
          <p14:tracePt t="19990" x="3103563" y="4505325"/>
          <p14:tracePt t="19996" x="3116263" y="4505325"/>
          <p14:tracePt t="20004" x="3128963" y="4505325"/>
          <p14:tracePt t="20011" x="3154363" y="4505325"/>
          <p14:tracePt t="20020" x="3179763" y="4505325"/>
          <p14:tracePt t="20028" x="3192463" y="4492625"/>
          <p14:tracePt t="20036" x="3205163" y="4492625"/>
          <p14:tracePt t="20044" x="3228975" y="4479925"/>
          <p14:tracePt t="20052" x="3241675" y="4467225"/>
          <p14:tracePt t="20061" x="3267075" y="4454525"/>
          <p14:tracePt t="20068" x="3292475" y="4430713"/>
          <p14:tracePt t="20077" x="3305175" y="4418013"/>
          <p14:tracePt t="20084" x="3328988" y="4405313"/>
          <p14:tracePt t="20094" x="3341688" y="4392613"/>
          <p14:tracePt t="20100" x="3354388" y="4367213"/>
          <p14:tracePt t="20105" x="3379788" y="4354513"/>
          <p14:tracePt t="20113" x="3392488" y="4341813"/>
          <p14:tracePt t="20122" x="3417888" y="4330700"/>
          <p14:tracePt t="20130" x="3429000" y="4305300"/>
          <p14:tracePt t="20138" x="3441700" y="4292600"/>
          <p14:tracePt t="20146" x="3454400" y="4279900"/>
          <p14:tracePt t="20154" x="3479800" y="4254500"/>
          <p14:tracePt t="20161" x="3492500" y="4241800"/>
          <p14:tracePt t="20170" x="3505200" y="4217988"/>
          <p14:tracePt t="20177" x="3505200" y="4205288"/>
          <p14:tracePt t="20186" x="3517900" y="4192588"/>
          <p14:tracePt t="20194" x="3530600" y="4167188"/>
          <p14:tracePt t="20200" x="3530600" y="4154488"/>
          <p14:tracePt t="20209" x="3530600" y="4141788"/>
          <p14:tracePt t="20216" x="3530600" y="4129088"/>
          <p14:tracePt t="20224" x="3530600" y="4105275"/>
          <p14:tracePt t="20240" x="3530600" y="4079875"/>
          <p14:tracePt t="20248" x="3530600" y="4067175"/>
          <p14:tracePt t="20256" x="3517900" y="4054475"/>
          <p14:tracePt t="20264" x="3492500" y="4029075"/>
          <p14:tracePt t="20280" x="3479800" y="4017963"/>
          <p14:tracePt t="20288" x="3479800" y="4005263"/>
          <p14:tracePt t="20295" x="3454400" y="3992563"/>
          <p14:tracePt t="20304" x="3441700" y="3979863"/>
          <p14:tracePt t="20311" x="3429000" y="3979863"/>
          <p14:tracePt t="20318" x="3405188" y="3954463"/>
          <p14:tracePt t="20327" x="3379788" y="3954463"/>
          <p14:tracePt t="20334" x="3367088" y="3954463"/>
          <p14:tracePt t="20344" x="3341688" y="3941763"/>
          <p14:tracePt t="20350" x="3317875" y="3941763"/>
          <p14:tracePt t="20359" x="3305175" y="3941763"/>
          <p14:tracePt t="20366" x="3279775" y="3941763"/>
          <p14:tracePt t="20375" x="3254375" y="3941763"/>
          <p14:tracePt t="20382" x="3241675" y="3941763"/>
          <p14:tracePt t="20390" x="3228975" y="3941763"/>
          <p14:tracePt t="20398" x="3205163" y="3967163"/>
          <p14:tracePt t="20406" x="3192463" y="3979863"/>
          <p14:tracePt t="20414" x="3179763" y="4005263"/>
          <p14:tracePt t="20420" x="3179763" y="4017963"/>
          <p14:tracePt t="20427" x="3179763" y="4029075"/>
          <p14:tracePt t="20436" x="3179763" y="4054475"/>
          <p14:tracePt t="20444" x="3179763" y="4079875"/>
          <p14:tracePt t="20452" x="3179763" y="4105275"/>
          <p14:tracePt t="20461" x="3179763" y="4129088"/>
          <p14:tracePt t="20468" x="3192463" y="4141788"/>
          <p14:tracePt t="20477" x="3205163" y="4167188"/>
          <p14:tracePt t="20484" x="3228975" y="4179888"/>
          <p14:tracePt t="20494" x="3228975" y="4192588"/>
          <p14:tracePt t="20500" x="3241675" y="4205288"/>
          <p14:tracePt t="20508" x="3267075" y="4217988"/>
          <p14:tracePt t="20513" x="3279775" y="4241800"/>
          <p14:tracePt t="20522" x="3305175" y="4254500"/>
          <p14:tracePt t="20530" x="3328988" y="4254500"/>
          <p14:tracePt t="20538" x="3341688" y="4267200"/>
          <p14:tracePt t="20546" x="3367088" y="4279900"/>
          <p14:tracePt t="20554" x="3429000" y="4292600"/>
          <p14:tracePt t="20561" x="3492500" y="4292600"/>
          <p14:tracePt t="20570" x="3567113" y="4305300"/>
          <p14:tracePt t="20577" x="3630613" y="4330700"/>
          <p14:tracePt t="20586" x="3705225" y="4341813"/>
          <p14:tracePt t="20596" x="3779838" y="4354513"/>
          <p14:tracePt t="20602" x="3843338" y="4367213"/>
          <p14:tracePt t="20611" x="3930650" y="4379913"/>
          <p14:tracePt t="20618" x="4005263" y="4392613"/>
          <p14:tracePt t="20625" x="4092575" y="4405313"/>
          <p14:tracePt t="20632" x="4168775" y="4405313"/>
          <p14:tracePt t="20640" x="4268788" y="4405313"/>
          <p14:tracePt t="20648" x="4368800" y="4405313"/>
          <p14:tracePt t="20656" x="4468813" y="4405313"/>
          <p14:tracePt t="20664" x="4581525" y="4405313"/>
          <p14:tracePt t="20672" x="4681538" y="4392613"/>
          <p14:tracePt t="20680" x="4781550" y="4392613"/>
          <p14:tracePt t="20688" x="4881563" y="4392613"/>
          <p14:tracePt t="20696" x="4981575" y="4392613"/>
          <p14:tracePt t="20703" x="5057775" y="4392613"/>
          <p14:tracePt t="20711" x="5132388" y="4392613"/>
          <p14:tracePt t="20720" x="5181600" y="4392613"/>
          <p14:tracePt t="20727" x="5257800" y="4392613"/>
          <p14:tracePt t="20734" x="5294313" y="4405313"/>
          <p14:tracePt t="20744" x="5307013" y="4405313"/>
          <p14:tracePt t="20750" x="5332413" y="4405313"/>
          <p14:tracePt t="20758" x="5357813" y="4405313"/>
          <p14:tracePt t="20766" x="5370513" y="4405313"/>
          <p14:tracePt t="20774" x="5383213" y="4405313"/>
          <p14:tracePt t="20782" x="5394325" y="4405313"/>
          <p14:tracePt t="20791" x="5419725" y="4405313"/>
          <p14:tracePt t="20798" x="5419725" y="4418013"/>
          <p14:tracePt t="20806" x="5432425" y="4418013"/>
          <p14:tracePt t="20818" x="5445125" y="4418013"/>
          <p14:tracePt t="20832" x="5457825" y="4418013"/>
          <p14:tracePt t="20860" x="5470525" y="4418013"/>
          <p14:tracePt t="20868" x="5495925" y="4418013"/>
          <p14:tracePt t="20876" x="5507038" y="4418013"/>
          <p14:tracePt t="20884" x="5519738" y="4418013"/>
          <p14:tracePt t="20894" x="5532438" y="4418013"/>
          <p14:tracePt t="20900" x="5570538" y="4418013"/>
          <p14:tracePt t="20910" x="5583238" y="4418013"/>
          <p14:tracePt t="20916" x="5595938" y="4418013"/>
          <p14:tracePt t="20924" x="5607050" y="4418013"/>
          <p14:tracePt t="20932" x="5632450" y="4418013"/>
          <p14:tracePt t="20946" x="5645150" y="4418013"/>
          <p14:tracePt t="20961" x="5657850" y="4418013"/>
          <p14:tracePt t="20982" x="5670550" y="4418013"/>
          <p14:tracePt t="20990" x="5683250" y="4418013"/>
          <p14:tracePt t="20998" x="5695950" y="4418013"/>
          <p14:tracePt t="21006" x="5708650" y="4418013"/>
          <p14:tracePt t="21014" x="5719763" y="4418013"/>
          <p14:tracePt t="21022" x="5732463" y="4418013"/>
          <p14:tracePt t="21058" x="5745163" y="4418013"/>
          <p14:tracePt t="21098" x="5757863" y="4418013"/>
          <p14:tracePt t="21106" x="5770563" y="4405313"/>
          <p14:tracePt t="21114" x="5783263" y="4405313"/>
          <p14:tracePt t="21122" x="5808663" y="4405313"/>
          <p14:tracePt t="21130" x="5821363" y="4405313"/>
          <p14:tracePt t="21144" x="5832475" y="4405313"/>
          <p14:tracePt t="21152" x="5845175" y="4405313"/>
          <p14:tracePt t="21216" x="5857875" y="4405313"/>
          <p14:tracePt t="21232" x="5870575" y="4405313"/>
          <p14:tracePt t="21246" x="5883275" y="4405313"/>
          <p14:tracePt t="21254" x="5895975" y="4405313"/>
          <p14:tracePt t="21270" x="5908675" y="4405313"/>
          <p14:tracePt t="21278" x="5921375" y="4392613"/>
          <p14:tracePt t="21286" x="5932488" y="4392613"/>
          <p14:tracePt t="21294" x="5945188" y="4392613"/>
          <p14:tracePt t="21302" x="5970588" y="4392613"/>
          <p14:tracePt t="21311" x="5983288" y="4392613"/>
          <p14:tracePt t="21318" x="5995988" y="4392613"/>
          <p14:tracePt t="21327" x="6021388" y="4392613"/>
          <p14:tracePt t="21334" x="6034088" y="4392613"/>
          <p14:tracePt t="21344" x="6045200" y="4392613"/>
          <p14:tracePt t="21350" x="6057900" y="4392613"/>
          <p14:tracePt t="21356" x="6096000" y="4392613"/>
          <p14:tracePt t="21364" x="6121400" y="4392613"/>
          <p14:tracePt t="21372" x="6170613" y="4392613"/>
          <p14:tracePt t="21380" x="6208713" y="4392613"/>
          <p14:tracePt t="21388" x="6246813" y="4392613"/>
          <p14:tracePt t="21396" x="6270625" y="4392613"/>
          <p14:tracePt t="21403" x="6296025" y="4392613"/>
          <p14:tracePt t="21411" x="6308725" y="4392613"/>
          <p14:tracePt t="21420" x="6321425" y="4392613"/>
          <p14:tracePt t="21427" x="6346825" y="4392613"/>
          <p14:tracePt t="21445" x="6359525" y="4392613"/>
          <p14:tracePt t="21452" x="6370638" y="4392613"/>
          <p14:tracePt t="21459" x="6383338" y="4392613"/>
          <p14:tracePt t="21475" x="6396038" y="4392613"/>
          <p14:tracePt t="21482" x="6421438" y="4392613"/>
          <p14:tracePt t="21490" x="6434138" y="4392613"/>
          <p14:tracePt t="21498" x="6446838" y="4392613"/>
          <p14:tracePt t="21506" x="6472238" y="4392613"/>
          <p14:tracePt t="21522" x="6483350" y="4392613"/>
          <p14:tracePt t="21538" x="6496050" y="4392613"/>
          <p14:tracePt t="21546" x="6508750" y="4392613"/>
          <p14:tracePt t="21554" x="6521450" y="4379913"/>
          <p14:tracePt t="21568" x="6534150" y="4379913"/>
          <p14:tracePt t="21577" x="6559550" y="4379913"/>
          <p14:tracePt t="21594" x="6572250" y="4379913"/>
          <p14:tracePt t="21686" x="6584950" y="4379913"/>
          <p14:tracePt t="21793" x="6584950" y="4354513"/>
          <p14:tracePt t="21802" x="6584950" y="4341813"/>
          <p14:tracePt t="21818" x="6584950" y="4318000"/>
          <p14:tracePt t="21824" x="6584950" y="4305300"/>
          <p14:tracePt t="21832" x="6584950" y="4292600"/>
          <p14:tracePt t="21844" x="6584950" y="4279900"/>
          <p14:tracePt t="21850" x="6584950" y="4254500"/>
          <p14:tracePt t="21860" x="6584950" y="4241800"/>
          <p14:tracePt t="21866" x="6584950" y="4230688"/>
          <p14:tracePt t="21877" x="6584950" y="4217988"/>
          <p14:tracePt t="21902" x="6584950" y="4205288"/>
          <p14:tracePt t="21922" x="6584950" y="4192588"/>
          <p14:tracePt t="21941" x="6572250" y="4192588"/>
          <p14:tracePt t="21948" x="6572250" y="4179888"/>
          <p14:tracePt t="21968" x="6559550" y="4179888"/>
          <p14:tracePt t="21977" x="6546850" y="4167188"/>
          <p14:tracePt t="22008" x="6534150" y="4167188"/>
          <p14:tracePt t="22020" x="6534150" y="4154488"/>
          <p14:tracePt t="22028" x="6521450" y="4154488"/>
          <p14:tracePt t="22036" x="6521450" y="4141788"/>
          <p14:tracePt t="22044" x="6508750" y="4141788"/>
          <p14:tracePt t="22050" x="6496050" y="4141788"/>
          <p14:tracePt t="22058" x="6483350" y="4141788"/>
          <p14:tracePt t="22066" x="6483350" y="4129088"/>
          <p14:tracePt t="22075" x="6459538" y="4129088"/>
          <p14:tracePt t="22082" x="6446838" y="4129088"/>
          <p14:tracePt t="22090" x="6434138" y="4129088"/>
          <p14:tracePt t="22098" x="6408738" y="4105275"/>
          <p14:tracePt t="22106" x="6396038" y="4105275"/>
          <p14:tracePt t="22114" x="6383338" y="4092575"/>
          <p14:tracePt t="22122" x="6359525" y="4092575"/>
          <p14:tracePt t="22130" x="6346825" y="4067175"/>
          <p14:tracePt t="22135" x="6334125" y="4067175"/>
          <p14:tracePt t="22144" x="6308725" y="4041775"/>
          <p14:tracePt t="22152" x="6283325" y="4029075"/>
          <p14:tracePt t="22161" x="6270625" y="4017963"/>
          <p14:tracePt t="22168" x="6246813" y="4005263"/>
          <p14:tracePt t="22180" x="6234113" y="3992563"/>
          <p14:tracePt t="22184" x="6208713" y="3979863"/>
          <p14:tracePt t="22194" x="6196013" y="3954463"/>
          <p14:tracePt t="22200" x="6170613" y="3941763"/>
          <p14:tracePt t="22209" x="6157913" y="3929063"/>
          <p14:tracePt t="22216" x="6146800" y="3916363"/>
          <p14:tracePt t="22225" x="6121400" y="3892550"/>
          <p14:tracePt t="22232" x="6108700" y="3879850"/>
          <p14:tracePt t="22238" x="6096000" y="3879850"/>
          <p14:tracePt t="22245" x="6070600" y="3867150"/>
          <p14:tracePt t="22254" x="6057900" y="3854450"/>
          <p14:tracePt t="22261" x="6034088" y="3854450"/>
          <p14:tracePt t="22270" x="6008688" y="3841750"/>
          <p14:tracePt t="22277" x="5983288" y="3829050"/>
          <p14:tracePt t="22286" x="5957888" y="3829050"/>
          <p14:tracePt t="22294" x="5921375" y="3829050"/>
          <p14:tracePt t="22302" x="5883275" y="3816350"/>
          <p14:tracePt t="22311" x="5845175" y="3816350"/>
          <p14:tracePt t="22318" x="5808663" y="3816350"/>
          <p14:tracePt t="22327" x="5783263" y="3803650"/>
          <p14:tracePt t="22334" x="5745163" y="3803650"/>
          <p14:tracePt t="22339" x="5732463" y="3803650"/>
          <p14:tracePt t="22348" x="5719763" y="3803650"/>
          <p14:tracePt t="22356" x="5708650" y="3803650"/>
          <p14:tracePt t="22364" x="5683250" y="3803650"/>
          <p14:tracePt t="22372" x="5670550" y="3803650"/>
          <p14:tracePt t="22379" x="5657850" y="3803650"/>
          <p14:tracePt t="22388" x="5645150" y="3803650"/>
          <p14:tracePt t="22404" x="5619750" y="3803650"/>
          <p14:tracePt t="22411" x="5607050" y="3803650"/>
          <p14:tracePt t="22427" x="5595938" y="3803650"/>
          <p14:tracePt t="22440" x="5583238" y="3803650"/>
          <p14:tracePt t="22454" x="5570538" y="3816350"/>
          <p14:tracePt t="22462" x="5557838" y="3829050"/>
          <p14:tracePt t="22470" x="5545138" y="3841750"/>
          <p14:tracePt t="22477" x="5545138" y="3854450"/>
          <p14:tracePt t="22486" x="5532438" y="3854450"/>
          <p14:tracePt t="22494" x="5519738" y="3879850"/>
          <p14:tracePt t="22502" x="5495925" y="3892550"/>
          <p14:tracePt t="22511" x="5483225" y="3905250"/>
          <p14:tracePt t="22518" x="5470525" y="3916363"/>
          <p14:tracePt t="22527" x="5457825" y="3929063"/>
          <p14:tracePt t="22544" x="5457825" y="3954463"/>
          <p14:tracePt t="22550" x="5445125" y="3954463"/>
          <p14:tracePt t="22556" x="5432425" y="3967163"/>
          <p14:tracePt t="22564" x="5432425" y="3979863"/>
          <p14:tracePt t="22572" x="5432425" y="3992563"/>
          <p14:tracePt t="22580" x="5419725" y="3992563"/>
          <p14:tracePt t="22588" x="5419725" y="4005263"/>
          <p14:tracePt t="22609" x="5419725" y="4017963"/>
          <p14:tracePt t="22616" x="5419725" y="4029075"/>
          <p14:tracePt t="22624" x="5419725" y="4041775"/>
          <p14:tracePt t="22632" x="5419725" y="4067175"/>
          <p14:tracePt t="22640" x="5419725" y="4079875"/>
          <p14:tracePt t="22648" x="5419725" y="4092575"/>
          <p14:tracePt t="22654" x="5419725" y="4117975"/>
          <p14:tracePt t="22662" x="5419725" y="4129088"/>
          <p14:tracePt t="22670" x="5432425" y="4141788"/>
          <p14:tracePt t="22677" x="5445125" y="4167188"/>
          <p14:tracePt t="22686" x="5457825" y="4179888"/>
          <p14:tracePt t="22694" x="5457825" y="4192588"/>
          <p14:tracePt t="22702" x="5483225" y="4205288"/>
          <p14:tracePt t="22718" x="5495925" y="4230688"/>
          <p14:tracePt t="22727" x="5507038" y="4241800"/>
          <p14:tracePt t="22734" x="5532438" y="4267200"/>
          <p14:tracePt t="22745" x="5545138" y="4279900"/>
          <p14:tracePt t="22750" x="5570538" y="4292600"/>
          <p14:tracePt t="22761" x="5583238" y="4305300"/>
          <p14:tracePt t="22763" x="5607050" y="4330700"/>
          <p14:tracePt t="22772" x="5632450" y="4330700"/>
          <p14:tracePt t="22780" x="5657850" y="4341813"/>
          <p14:tracePt t="22788" x="5683250" y="4354513"/>
          <p14:tracePt t="22795" x="5708650" y="4354513"/>
          <p14:tracePt t="22804" x="5745163" y="4354513"/>
          <p14:tracePt t="22811" x="5795963" y="4354513"/>
          <p14:tracePt t="22820" x="5845175" y="4367213"/>
          <p14:tracePt t="22827" x="5921375" y="4367213"/>
          <p14:tracePt t="22836" x="5983288" y="4367213"/>
          <p14:tracePt t="22844" x="6034088" y="4367213"/>
          <p14:tracePt t="22852" x="6108700" y="4367213"/>
          <p14:tracePt t="22859" x="6196013" y="4354513"/>
          <p14:tracePt t="22866" x="6296025" y="4330700"/>
          <p14:tracePt t="22875" x="6396038" y="4305300"/>
          <p14:tracePt t="22882" x="6521450" y="4292600"/>
          <p14:tracePt t="22890" x="6621463" y="4254500"/>
          <p14:tracePt t="22898" x="6721475" y="4230688"/>
          <p14:tracePt t="22906" x="6797675" y="4217988"/>
          <p14:tracePt t="22928" x="6910388" y="4205288"/>
          <p14:tracePt t="22931" x="6934200" y="4205288"/>
          <p14:tracePt t="22938" x="6946900" y="4205288"/>
          <p14:tracePt t="22968" x="6959600" y="4205288"/>
          <p14:tracePt t="23036" x="6972300" y="4205288"/>
          <p14:tracePt t="23044" x="7010400" y="4205288"/>
          <p14:tracePt t="23052" x="7072313" y="4205288"/>
          <p14:tracePt t="23060" x="7159625" y="4205288"/>
          <p14:tracePt t="23068" x="7285038" y="4205288"/>
          <p14:tracePt t="23077" x="7397750" y="4230688"/>
          <p14:tracePt t="23084" x="7548563" y="4254500"/>
          <p14:tracePt t="23090" x="7685088" y="4279900"/>
          <p14:tracePt t="23098" x="7835900" y="4305300"/>
          <p14:tracePt t="23106" x="7961313" y="4330700"/>
          <p14:tracePt t="23114" x="8086725" y="4341813"/>
          <p14:tracePt t="23122" x="8212138" y="4354513"/>
          <p14:tracePt t="23130" x="8348663" y="4379913"/>
          <p14:tracePt t="23138" x="8461375" y="4379913"/>
          <p14:tracePt t="23145" x="8561388" y="4392613"/>
          <p14:tracePt t="23154" x="8650288" y="4405313"/>
          <p14:tracePt t="23161" x="8724900" y="4405313"/>
          <p14:tracePt t="23170" x="8750300" y="4405313"/>
          <p14:tracePt t="23177" x="8763000" y="4405313"/>
          <p14:tracePt t="23186" x="8774113" y="4405313"/>
          <p14:tracePt t="23202" x="8786813" y="4405313"/>
          <p14:tracePt t="23225" x="8799513" y="4405313"/>
          <p14:tracePt t="23245" x="8812213" y="4405313"/>
          <p14:tracePt t="23254" x="8824913" y="4405313"/>
          <p14:tracePt t="23261" x="8837613" y="4405313"/>
          <p14:tracePt t="23277" x="8863013" y="4405313"/>
          <p14:tracePt t="23286" x="8874125" y="4405313"/>
          <p14:tracePt t="23294" x="8886825" y="4405313"/>
          <p14:tracePt t="23300" x="8899525" y="4405313"/>
          <p14:tracePt t="23311" x="8924925" y="4405313"/>
          <p14:tracePt t="23316" x="8937625" y="4405313"/>
          <p14:tracePt t="23324" x="8963025" y="4405313"/>
          <p14:tracePt t="23332" x="8986838" y="4405313"/>
          <p14:tracePt t="23340" x="8999538" y="4405313"/>
          <p14:tracePt t="23348" x="9012238" y="4405313"/>
          <p14:tracePt t="23356" x="9024938" y="4405313"/>
          <p14:tracePt t="23367" x="9037638" y="4405313"/>
          <p14:tracePt t="23377" x="9050338" y="4405313"/>
          <p14:tracePt t="23384" x="9050338" y="4392613"/>
          <p14:tracePt t="23404" x="9063038" y="4392613"/>
          <p14:tracePt t="23420" x="9088438" y="4392613"/>
          <p14:tracePt t="23427" x="9099550" y="4392613"/>
          <p14:tracePt t="23434" x="9112250" y="4392613"/>
          <p14:tracePt t="23444" x="9124950" y="4392613"/>
          <p14:tracePt t="23450" x="9150350" y="4392613"/>
          <p14:tracePt t="23461" x="9163050" y="4379913"/>
          <p14:tracePt t="23466" x="9175750" y="4379913"/>
          <p14:tracePt t="23474" x="9199563" y="4379913"/>
          <p14:tracePt t="23482" x="9224963" y="4367213"/>
          <p14:tracePt t="23490" x="9250363" y="4367213"/>
          <p14:tracePt t="23498" x="9275763" y="4367213"/>
          <p14:tracePt t="23506" x="9301163" y="4354513"/>
          <p14:tracePt t="23514" x="9324975" y="4354513"/>
          <p14:tracePt t="23522" x="9337675" y="4354513"/>
          <p14:tracePt t="23530" x="9363075" y="4354513"/>
          <p14:tracePt t="23538" x="9375775" y="4354513"/>
          <p14:tracePt t="23544" x="9401175" y="4354513"/>
          <p14:tracePt t="23552" x="9413875" y="4354513"/>
          <p14:tracePt t="23561" x="9424988" y="4354513"/>
          <p14:tracePt t="23568" x="9450388" y="4354513"/>
          <p14:tracePt t="23577" x="9463088" y="4354513"/>
          <p14:tracePt t="23584" x="9475788" y="4354513"/>
          <p14:tracePt t="23594" x="9488488" y="4354513"/>
          <p14:tracePt t="23600" x="9513888" y="4354513"/>
          <p14:tracePt t="23611" x="9525000" y="4354513"/>
          <p14:tracePt t="23616" x="9537700" y="4354513"/>
          <p14:tracePt t="23624" x="9550400" y="4354513"/>
          <p14:tracePt t="23632" x="9575800" y="4354513"/>
          <p14:tracePt t="23640" x="9588500" y="4354513"/>
          <p14:tracePt t="23646" x="9601200" y="4354513"/>
          <p14:tracePt t="23654" x="9613900" y="4354513"/>
          <p14:tracePt t="23662" x="9626600" y="4354513"/>
          <p14:tracePt t="23670" x="9637713" y="4354513"/>
          <p14:tracePt t="23677" x="9663113" y="4354513"/>
          <p14:tracePt t="23686" x="9675813" y="4354513"/>
          <p14:tracePt t="23695" x="9688513" y="4354513"/>
          <p14:tracePt t="23702" x="9713913" y="4354513"/>
          <p14:tracePt t="23711" x="9726613" y="4354513"/>
          <p14:tracePt t="23727" x="9739313" y="4354513"/>
          <p14:tracePt t="23740" x="9750425" y="4354513"/>
          <p14:tracePt t="23748" x="9763125" y="4341813"/>
          <p14:tracePt t="23768" x="9775825" y="4341813"/>
          <p14:tracePt t="23800" x="9788525" y="4330700"/>
          <p14:tracePt t="23960" x="9788525" y="4318000"/>
          <p14:tracePt t="23984" x="9788525" y="4292600"/>
          <p14:tracePt t="24000" x="9788525" y="4279900"/>
          <p14:tracePt t="24016" x="9788525" y="4267200"/>
          <p14:tracePt t="24036" x="9788525" y="4254500"/>
          <p14:tracePt t="24070" x="9788525" y="4241800"/>
          <p14:tracePt t="24086" x="9788525" y="4230688"/>
          <p14:tracePt t="24106" x="9788525" y="4217988"/>
          <p14:tracePt t="24130" x="9788525" y="4192588"/>
          <p14:tracePt t="24142" x="9775825" y="4192588"/>
          <p14:tracePt t="24154" x="9775825" y="4179888"/>
          <p14:tracePt t="24162" x="9775825" y="4167188"/>
          <p14:tracePt t="24170" x="9763125" y="4167188"/>
          <p14:tracePt t="24177" x="9750425" y="4141788"/>
          <p14:tracePt t="24194" x="9739313" y="4117975"/>
          <p14:tracePt t="24202" x="9726613" y="4105275"/>
          <p14:tracePt t="24211" x="9713913" y="4092575"/>
          <p14:tracePt t="24218" x="9701213" y="4079875"/>
          <p14:tracePt t="24227" x="9688513" y="4079875"/>
          <p14:tracePt t="24234" x="9675813" y="4067175"/>
          <p14:tracePt t="24244" x="9663113" y="4054475"/>
          <p14:tracePt t="24250" x="9663113" y="4041775"/>
          <p14:tracePt t="24261" x="9650413" y="4041775"/>
          <p14:tracePt t="24266" x="9650413" y="4029075"/>
          <p14:tracePt t="24272" x="9637713" y="4029075"/>
          <p14:tracePt t="24280" x="9637713" y="4017963"/>
          <p14:tracePt t="24290" x="9626600" y="4005263"/>
          <p14:tracePt t="24295" x="9613900" y="3992563"/>
          <p14:tracePt t="24306" x="9601200" y="3979863"/>
          <p14:tracePt t="24314" x="9575800" y="3967163"/>
          <p14:tracePt t="24320" x="9563100" y="3941763"/>
          <p14:tracePt t="24327" x="9550400" y="3929063"/>
          <p14:tracePt t="24336" x="9525000" y="3929063"/>
          <p14:tracePt t="24345" x="9513888" y="3916363"/>
          <p14:tracePt t="24352" x="9501188" y="3905250"/>
          <p14:tracePt t="24361" x="9475788" y="3905250"/>
          <p14:tracePt t="24368" x="9463088" y="3892550"/>
          <p14:tracePt t="24377" x="9450388" y="3892550"/>
          <p14:tracePt t="24384" x="9424988" y="3879850"/>
          <p14:tracePt t="24394" x="9413875" y="3879850"/>
          <p14:tracePt t="24400" x="9401175" y="3879850"/>
          <p14:tracePt t="24409" x="9375775" y="3879850"/>
          <p14:tracePt t="24416" x="9363075" y="3879850"/>
          <p14:tracePt t="24421" x="9350375" y="3867150"/>
          <p14:tracePt t="24430" x="9312275" y="3854450"/>
          <p14:tracePt t="24438" x="9288463" y="3854450"/>
          <p14:tracePt t="24445" x="9250363" y="3829050"/>
          <p14:tracePt t="24454" x="9199563" y="3829050"/>
          <p14:tracePt t="24463" x="9150350" y="3816350"/>
          <p14:tracePt t="24472" x="9112250" y="3803650"/>
          <p14:tracePt t="24477" x="9063038" y="3792538"/>
          <p14:tracePt t="24486" x="9024938" y="3792538"/>
          <p14:tracePt t="24494" x="8975725" y="3792538"/>
          <p14:tracePt t="24502" x="8937625" y="3792538"/>
          <p14:tracePt t="24511" x="8874125" y="3792538"/>
          <p14:tracePt t="24518" x="8824913" y="3792538"/>
          <p14:tracePt t="24524" x="8774113" y="3792538"/>
          <p14:tracePt t="24532" x="8724900" y="3792538"/>
          <p14:tracePt t="24540" x="8674100" y="3792538"/>
          <p14:tracePt t="24548" x="8612188" y="3779838"/>
          <p14:tracePt t="24556" x="8599488" y="3779838"/>
          <p14:tracePt t="24564" x="8574088" y="3779838"/>
          <p14:tracePt t="24572" x="8561388" y="3779838"/>
          <p14:tracePt t="24579" x="8537575" y="3779838"/>
          <p14:tracePt t="24587" x="8524875" y="3779838"/>
          <p14:tracePt t="24596" x="8512175" y="3779838"/>
          <p14:tracePt t="24604" x="8499475" y="3779838"/>
          <p14:tracePt t="24611" x="8461375" y="3779838"/>
          <p14:tracePt t="24620" x="8435975" y="3779838"/>
          <p14:tracePt t="24628" x="8424863" y="3779838"/>
          <p14:tracePt t="24634" x="8386763" y="3779838"/>
          <p14:tracePt t="24644" x="8348663" y="3792538"/>
          <p14:tracePt t="24650" x="8312150" y="3792538"/>
          <p14:tracePt t="24659" x="8286750" y="3792538"/>
          <p14:tracePt t="24665" x="8248650" y="3803650"/>
          <p14:tracePt t="24674" x="8235950" y="3803650"/>
          <p14:tracePt t="24800" x="8223250" y="3816350"/>
          <p14:tracePt t="24809" x="8212138" y="3829050"/>
          <p14:tracePt t="24816" x="8212138" y="3841750"/>
          <p14:tracePt t="24824" x="8212138" y="3854450"/>
          <p14:tracePt t="24832" x="8212138" y="3867150"/>
          <p14:tracePt t="24840" x="8199438" y="3879850"/>
          <p14:tracePt t="24846" x="8199438" y="3905250"/>
          <p14:tracePt t="24861" x="8199438" y="3929063"/>
          <p14:tracePt t="24877" x="8199438" y="3941763"/>
          <p14:tracePt t="24886" x="8199438" y="3954463"/>
          <p14:tracePt t="24894" x="8199438" y="3967163"/>
          <p14:tracePt t="24912" x="8199438" y="3979863"/>
          <p14:tracePt t="24918" x="8212138" y="3979863"/>
          <p14:tracePt t="24927" x="8212138" y="3992563"/>
          <p14:tracePt t="24934" x="8223250" y="4005263"/>
          <p14:tracePt t="24944" x="8235950" y="4017963"/>
          <p14:tracePt t="24948" x="8248650" y="4017963"/>
          <p14:tracePt t="24956" x="8261350" y="4041775"/>
          <p14:tracePt t="24964" x="8286750" y="4054475"/>
          <p14:tracePt t="24972" x="8299450" y="4067175"/>
          <p14:tracePt t="24979" x="8324850" y="4079875"/>
          <p14:tracePt t="24988" x="8335963" y="4079875"/>
          <p14:tracePt t="24995" x="8348663" y="4105275"/>
          <p14:tracePt t="25004" x="8374063" y="4105275"/>
          <p14:tracePt t="25011" x="8386763" y="4117975"/>
          <p14:tracePt t="25020" x="8399463" y="4129088"/>
          <p14:tracePt t="25027" x="8424863" y="4129088"/>
          <p14:tracePt t="25036" x="8435975" y="4141788"/>
          <p14:tracePt t="25044" x="8461375" y="4167188"/>
          <p14:tracePt t="25052" x="8474075" y="4167188"/>
          <p14:tracePt t="25061" x="8486775" y="4167188"/>
          <p14:tracePt t="25068" x="8499475" y="4167188"/>
          <p14:tracePt t="25077" x="8512175" y="4179888"/>
          <p14:tracePt t="25084" x="8524875" y="4179888"/>
          <p14:tracePt t="25094" x="8537575" y="4192588"/>
          <p14:tracePt t="25100" x="8548688" y="4192588"/>
          <p14:tracePt t="25112" x="8561388" y="4192588"/>
          <p14:tracePt t="25118" x="8586788" y="4205288"/>
          <p14:tracePt t="25127" x="8599488" y="4205288"/>
          <p14:tracePt t="25134" x="8612188" y="4217988"/>
          <p14:tracePt t="25144" x="8637588" y="4217988"/>
          <p14:tracePt t="25152" x="8650288" y="4217988"/>
          <p14:tracePt t="25161" x="8674100" y="4217988"/>
          <p14:tracePt t="25168" x="8699500" y="4217988"/>
          <p14:tracePt t="25177" x="8724900" y="4217988"/>
          <p14:tracePt t="25184" x="8737600" y="4217988"/>
          <p14:tracePt t="25195" x="8763000" y="4217988"/>
          <p14:tracePt t="25202" x="8786813" y="4217988"/>
          <p14:tracePt t="25211" x="8812213" y="4217988"/>
          <p14:tracePt t="25218" x="8837613" y="4217988"/>
          <p14:tracePt t="25227" x="8874125" y="4217988"/>
          <p14:tracePt t="25234" x="8912225" y="4217988"/>
          <p14:tracePt t="25244" x="8950325" y="4217988"/>
          <p14:tracePt t="25250" x="8999538" y="4217988"/>
          <p14:tracePt t="25261" x="9037638" y="4205288"/>
          <p14:tracePt t="25266" x="9088438" y="4205288"/>
          <p14:tracePt t="25276" x="9163050" y="4192588"/>
          <p14:tracePt t="25282" x="9224963" y="4192588"/>
          <p14:tracePt t="25291" x="9263063" y="4192588"/>
          <p14:tracePt t="25298" x="9312275" y="4179888"/>
          <p14:tracePt t="25306" x="9363075" y="4179888"/>
          <p14:tracePt t="25314" x="9424988" y="4167188"/>
          <p14:tracePt t="25322" x="9475788" y="4167188"/>
          <p14:tracePt t="25330" x="9525000" y="4167188"/>
          <p14:tracePt t="25338" x="9588500" y="4141788"/>
          <p14:tracePt t="25345" x="9626600" y="4129088"/>
          <p14:tracePt t="25354" x="9650413" y="4117975"/>
          <p14:tracePt t="25361" x="9675813" y="4117975"/>
          <p14:tracePt t="25370" x="9688513" y="4092575"/>
          <p14:tracePt t="25377" x="9713913" y="4079875"/>
          <p14:tracePt t="25386" x="9726613" y="4054475"/>
          <p14:tracePt t="25402" x="9726613" y="4041775"/>
          <p14:tracePt t="25411" x="9726613" y="4017963"/>
          <p14:tracePt t="25418" x="9726613" y="4005263"/>
          <p14:tracePt t="25427" x="9726613" y="3992563"/>
          <p14:tracePt t="25436" x="9713913" y="3967163"/>
          <p14:tracePt t="25444" x="9701213" y="3954463"/>
          <p14:tracePt t="25450" x="9675813" y="3941763"/>
          <p14:tracePt t="25461" x="9663113" y="3929063"/>
          <p14:tracePt t="25466" x="9637713" y="3905250"/>
          <p14:tracePt t="25474" x="9613900" y="3892550"/>
          <p14:tracePt t="25482" x="9575800" y="3867150"/>
          <p14:tracePt t="25491" x="9513888" y="3841750"/>
          <p14:tracePt t="25498" x="9450388" y="3829050"/>
          <p14:tracePt t="25506" x="9375775" y="3829050"/>
          <p14:tracePt t="25514" x="9312275" y="3829050"/>
          <p14:tracePt t="25522" x="9237663" y="3829050"/>
          <p14:tracePt t="25530" x="9175750" y="3854450"/>
          <p14:tracePt t="25538" x="9099550" y="3867150"/>
          <p14:tracePt t="25545" x="9024938" y="3879850"/>
          <p14:tracePt t="25552" x="8975725" y="3905250"/>
          <p14:tracePt t="25561" x="8950325" y="3916363"/>
          <p14:tracePt t="25568" x="8912225" y="3929063"/>
          <p14:tracePt t="25577" x="8899525" y="3941763"/>
          <p14:tracePt t="25584" x="8886825" y="3954463"/>
          <p14:tracePt t="25594" x="8874125" y="3954463"/>
          <p14:tracePt t="25620" x="8863013" y="3954463"/>
          <p14:tracePt t="25627" x="8850313" y="3967163"/>
          <p14:tracePt t="25636" x="8837613" y="3992563"/>
          <p14:tracePt t="25644" x="8824913" y="4005263"/>
          <p14:tracePt t="25650" x="8824913" y="4017963"/>
          <p14:tracePt t="25659" x="8812213" y="4029075"/>
          <p14:tracePt t="25666" x="8799513" y="4041775"/>
          <p14:tracePt t="25674" x="8786813" y="4067175"/>
          <p14:tracePt t="25682" x="8774113" y="4079875"/>
          <p14:tracePt t="25690" x="8750300" y="4105275"/>
          <p14:tracePt t="25706" x="8737600" y="4117975"/>
          <p14:tracePt t="25718" x="8724900" y="4117975"/>
          <p14:tracePt t="26335" x="8724900" y="4129088"/>
          <p14:tracePt t="26345" x="8661400" y="4141788"/>
          <p14:tracePt t="26353" x="8561388" y="4192588"/>
          <p14:tracePt t="26366" x="8335963" y="4254500"/>
          <p14:tracePt t="26374" x="8186738" y="4279900"/>
          <p14:tracePt t="26382" x="8010525" y="4305300"/>
          <p14:tracePt t="26388" x="7823200" y="4341813"/>
          <p14:tracePt t="26396" x="7635875" y="4367213"/>
          <p14:tracePt t="26404" x="7423150" y="4379913"/>
          <p14:tracePt t="26411" x="7210425" y="4379913"/>
          <p14:tracePt t="26420" x="6972300" y="4379913"/>
          <p14:tracePt t="26428" x="6696075" y="4379913"/>
          <p14:tracePt t="26436" x="6472238" y="4392613"/>
          <p14:tracePt t="26444" x="6183313" y="4430713"/>
          <p14:tracePt t="26452" x="5983288" y="4467225"/>
          <p14:tracePt t="26460" x="5845175" y="4479925"/>
          <p14:tracePt t="26468" x="5732463" y="4505325"/>
          <p14:tracePt t="26479" x="5632450" y="4518025"/>
          <p14:tracePt t="26484" x="5557838" y="4530725"/>
          <p14:tracePt t="26494" x="5495925" y="4543425"/>
          <p14:tracePt t="26498" x="5457825" y="4543425"/>
          <p14:tracePt t="26506" x="5432425" y="4543425"/>
          <p14:tracePt t="26514" x="5419725" y="4543425"/>
          <p14:tracePt t="26522" x="5407025" y="4543425"/>
          <p14:tracePt t="26620" x="5407025" y="4554538"/>
          <p14:tracePt t="26978" x="5394325" y="4554538"/>
          <p14:tracePt t="27002" x="5383213" y="4554538"/>
          <p14:tracePt t="27010" x="5370513" y="4543425"/>
          <p14:tracePt t="27024" x="5370513" y="4530725"/>
          <p14:tracePt t="27032" x="5370513" y="4518025"/>
          <p14:tracePt t="27048" x="5357813" y="4505325"/>
          <p14:tracePt t="27068" x="5357813" y="4492625"/>
          <p14:tracePt t="27084" x="5345113" y="4479925"/>
          <p14:tracePt t="27100" x="5345113" y="4467225"/>
          <p14:tracePt t="27109" x="5345113" y="4454525"/>
          <p14:tracePt t="27125" x="5345113" y="4443413"/>
          <p14:tracePt t="27132" x="5332413" y="4443413"/>
          <p14:tracePt t="27144" x="5332413" y="4430713"/>
          <p14:tracePt t="27160" x="5319713" y="4418013"/>
          <p14:tracePt t="27166" x="5319713" y="4405313"/>
          <p14:tracePt t="27182" x="5307013" y="4392613"/>
          <p14:tracePt t="27198" x="5294313" y="4379913"/>
          <p14:tracePt t="27222" x="5270500" y="4367213"/>
          <p14:tracePt t="27230" x="5270500" y="4354513"/>
          <p14:tracePt t="27238" x="5257800" y="4354513"/>
          <p14:tracePt t="27274" x="5245100" y="4354513"/>
          <p14:tracePt t="27304" x="5232400" y="4354513"/>
          <p14:tracePt t="27312" x="5219700" y="4341813"/>
          <p14:tracePt t="27320" x="5207000" y="4341813"/>
          <p14:tracePt t="27327" x="5194300" y="4341813"/>
          <p14:tracePt t="27336" x="5181600" y="4341813"/>
          <p14:tracePt t="27345" x="5157788" y="4341813"/>
          <p14:tracePt t="27352" x="5145088" y="4341813"/>
          <p14:tracePt t="27361" x="5132388" y="4341813"/>
          <p14:tracePt t="27368" x="5119688" y="4341813"/>
          <p14:tracePt t="27377" x="5094288" y="4341813"/>
          <p14:tracePt t="27390" x="5068888" y="4341813"/>
          <p14:tracePt t="27409" x="5057775" y="4341813"/>
          <p14:tracePt t="27418" x="5045075" y="4341813"/>
          <p14:tracePt t="27434" x="5032375" y="4341813"/>
          <p14:tracePt t="27446" x="5019675" y="4341813"/>
          <p14:tracePt t="27454" x="5019675" y="4354513"/>
          <p14:tracePt t="27461" x="5006975" y="4367213"/>
          <p14:tracePt t="27470" x="4981575" y="4379913"/>
          <p14:tracePt t="27477" x="4981575" y="4392613"/>
          <p14:tracePt t="27486" x="4968875" y="4405313"/>
          <p14:tracePt t="27494" x="4956175" y="4418013"/>
          <p14:tracePt t="27500" x="4956175" y="4430713"/>
          <p14:tracePt t="27511" x="4945063" y="4443413"/>
          <p14:tracePt t="27516" x="4945063" y="4454525"/>
          <p14:tracePt t="27525" x="4932363" y="4479925"/>
          <p14:tracePt t="27532" x="4932363" y="4505325"/>
          <p14:tracePt t="27541" x="4932363" y="4518025"/>
          <p14:tracePt t="27548" x="4932363" y="4530725"/>
          <p14:tracePt t="27556" x="4932363" y="4554538"/>
          <p14:tracePt t="27564" x="4945063" y="4567238"/>
          <p14:tracePt t="27572" x="4945063" y="4579938"/>
          <p14:tracePt t="27580" x="4968875" y="4618038"/>
          <p14:tracePt t="27587" x="4981575" y="4630738"/>
          <p14:tracePt t="27596" x="4994275" y="4643438"/>
          <p14:tracePt t="27602" x="5019675" y="4667250"/>
          <p14:tracePt t="27611" x="5032375" y="4679950"/>
          <p14:tracePt t="27618" x="5045075" y="4705350"/>
          <p14:tracePt t="27628" x="5068888" y="4730750"/>
          <p14:tracePt t="27634" x="5081588" y="4743450"/>
          <p14:tracePt t="27644" x="5106988" y="4756150"/>
          <p14:tracePt t="27650" x="5145088" y="4779963"/>
          <p14:tracePt t="27661" x="5170488" y="4779963"/>
          <p14:tracePt t="27666" x="5194300" y="4792663"/>
          <p14:tracePt t="27674" x="5219700" y="4805363"/>
          <p14:tracePt t="27682" x="5257800" y="4805363"/>
          <p14:tracePt t="27690" x="5294313" y="4805363"/>
          <p14:tracePt t="27698" x="5332413" y="4805363"/>
          <p14:tracePt t="27704" x="5383213" y="4805363"/>
          <p14:tracePt t="27712" x="5419725" y="4805363"/>
          <p14:tracePt t="27720" x="5457825" y="4805363"/>
          <p14:tracePt t="27727" x="5495925" y="4818063"/>
          <p14:tracePt t="27736" x="5532438" y="4830763"/>
          <p14:tracePt t="27744" x="5570538" y="4830763"/>
          <p14:tracePt t="27752" x="5583238" y="4843463"/>
          <p14:tracePt t="27761" x="5607050" y="4843463"/>
          <p14:tracePt t="27768" x="5632450" y="4843463"/>
          <p14:tracePt t="27777" x="5657850" y="4843463"/>
          <p14:tracePt t="27784" x="5695950" y="4843463"/>
          <p14:tracePt t="27795" x="5732463" y="4843463"/>
          <p14:tracePt t="27800" x="5783263" y="4843463"/>
          <p14:tracePt t="27806" x="5821363" y="4843463"/>
          <p14:tracePt t="27814" x="5857875" y="4830763"/>
          <p14:tracePt t="27822" x="5895975" y="4818063"/>
          <p14:tracePt t="27830" x="5921375" y="4805363"/>
          <p14:tracePt t="27838" x="5957888" y="4792663"/>
          <p14:tracePt t="27845" x="5983288" y="4779963"/>
          <p14:tracePt t="27854" x="6021388" y="4779963"/>
          <p14:tracePt t="27861" x="6057900" y="4768850"/>
          <p14:tracePt t="27870" x="6083300" y="4756150"/>
          <p14:tracePt t="27879" x="6108700" y="4743450"/>
          <p14:tracePt t="27886" x="6146800" y="4743450"/>
          <p14:tracePt t="27894" x="6183313" y="4743450"/>
          <p14:tracePt t="27902" x="6208713" y="4743450"/>
          <p14:tracePt t="27911" x="6246813" y="4743450"/>
          <p14:tracePt t="27916" x="6270625" y="4743450"/>
          <p14:tracePt t="27925" x="6308725" y="4743450"/>
          <p14:tracePt t="27932" x="6321425" y="4730750"/>
          <p14:tracePt t="27946" x="6346825" y="4730750"/>
          <p14:tracePt t="27947" x="6359525" y="4730750"/>
          <p14:tracePt t="27956" x="6383338" y="4730750"/>
          <p14:tracePt t="27972" x="6396038" y="4718050"/>
          <p14:tracePt t="27980" x="6421438" y="4718050"/>
          <p14:tracePt t="28000" x="6434138" y="4718050"/>
          <p14:tracePt t="28091" x="6434138" y="4705350"/>
          <p14:tracePt t="28099" x="6434138" y="4692650"/>
          <p14:tracePt t="28106" x="6421438" y="4667250"/>
          <p14:tracePt t="28114" x="6408738" y="4656138"/>
          <p14:tracePt t="28122" x="6396038" y="4643438"/>
          <p14:tracePt t="28128" x="6370638" y="4618038"/>
          <p14:tracePt t="28136" x="6359525" y="4605338"/>
          <p14:tracePt t="28144" x="6346825" y="4579938"/>
          <p14:tracePt t="28152" x="6334125" y="4567238"/>
          <p14:tracePt t="28161" x="6308725" y="4554538"/>
          <p14:tracePt t="28168" x="6296025" y="4554538"/>
          <p14:tracePt t="28177" x="6283325" y="4543425"/>
          <p14:tracePt t="28184" x="6270625" y="4543425"/>
          <p14:tracePt t="28194" x="6259513" y="4530725"/>
          <p14:tracePt t="28212" x="6246813" y="4530725"/>
          <p14:tracePt t="28222" x="6234113" y="4518025"/>
          <p14:tracePt t="28230" x="6221413" y="4518025"/>
          <p14:tracePt t="28238" x="6196013" y="4505325"/>
          <p14:tracePt t="28245" x="6196013" y="4492625"/>
          <p14:tracePt t="28254" x="6183313" y="4492625"/>
          <p14:tracePt t="28261" x="6170613" y="4479925"/>
          <p14:tracePt t="28270" x="6157913" y="4467225"/>
          <p14:tracePt t="28277" x="6134100" y="4467225"/>
          <p14:tracePt t="28286" x="6121400" y="4443413"/>
          <p14:tracePt t="28295" x="6096000" y="4430713"/>
          <p14:tracePt t="28302" x="6083300" y="4430713"/>
          <p14:tracePt t="28311" x="6070600" y="4418013"/>
          <p14:tracePt t="28318" x="6045200" y="4405313"/>
          <p14:tracePt t="28332" x="6034088" y="4405313"/>
          <p14:tracePt t="28340" x="6021388" y="4392613"/>
          <p14:tracePt t="28348" x="6008688" y="4392613"/>
          <p14:tracePt t="28356" x="5995988" y="4379913"/>
          <p14:tracePt t="28364" x="5983288" y="4367213"/>
          <p14:tracePt t="28372" x="5957888" y="4367213"/>
          <p14:tracePt t="28379" x="5945188" y="4367213"/>
          <p14:tracePt t="28388" x="5945188" y="4354513"/>
          <p14:tracePt t="28395" x="5932488" y="4354513"/>
          <p14:tracePt t="28404" x="5921375" y="4341813"/>
          <p14:tracePt t="28411" x="5895975" y="4330700"/>
          <p14:tracePt t="28420" x="5883275" y="4330700"/>
          <p14:tracePt t="28427" x="5870575" y="4318000"/>
          <p14:tracePt t="28436" x="5857875" y="4318000"/>
          <p14:tracePt t="28444" x="5845175" y="4318000"/>
          <p14:tracePt t="28450" x="5832475" y="4305300"/>
          <p14:tracePt t="28461" x="5821363" y="4305300"/>
          <p14:tracePt t="28466" x="5808663" y="4305300"/>
          <p14:tracePt t="28474" x="5795963" y="4292600"/>
          <p14:tracePt t="28490" x="5783263" y="4292600"/>
          <p14:tracePt t="28538" x="5770563" y="4292600"/>
          <p14:tracePt t="28543" x="5757863" y="4292600"/>
          <p14:tracePt t="28552" x="5732463" y="4292600"/>
          <p14:tracePt t="28561" x="5732463" y="4279900"/>
          <p14:tracePt t="28568" x="5719763" y="4279900"/>
          <p14:tracePt t="28584" x="5708650" y="4279900"/>
          <p14:tracePt t="28594" x="5695950" y="4279900"/>
          <p14:tracePt t="28600" x="5683250" y="4279900"/>
          <p14:tracePt t="28609" x="5670550" y="4279900"/>
          <p14:tracePt t="28616" x="5657850" y="4279900"/>
          <p14:tracePt t="28624" x="5632450" y="4279900"/>
          <p14:tracePt t="28632" x="5619750" y="4279900"/>
          <p14:tracePt t="28640" x="5607050" y="4279900"/>
          <p14:tracePt t="28646" x="5583238" y="4292600"/>
          <p14:tracePt t="28654" x="5570538" y="4305300"/>
          <p14:tracePt t="28662" x="5557838" y="4305300"/>
          <p14:tracePt t="28670" x="5532438" y="4330700"/>
          <p14:tracePt t="28677" x="5519738" y="4330700"/>
          <p14:tracePt t="28686" x="5483225" y="4354513"/>
          <p14:tracePt t="28694" x="5470525" y="4367213"/>
          <p14:tracePt t="28702" x="5457825" y="4379913"/>
          <p14:tracePt t="28711" x="5432425" y="4392613"/>
          <p14:tracePt t="28718" x="5419725" y="4392613"/>
          <p14:tracePt t="28727" x="5407025" y="4405313"/>
          <p14:tracePt t="28734" x="5383213" y="4418013"/>
          <p14:tracePt t="28744" x="5370513" y="4430713"/>
          <p14:tracePt t="28748" x="5345113" y="4430713"/>
          <p14:tracePt t="28756" x="5332413" y="4430713"/>
          <p14:tracePt t="28764" x="5332413" y="4443413"/>
          <p14:tracePt t="28772" x="5307013" y="4443413"/>
          <p14:tracePt t="28779" x="5307013" y="4454525"/>
          <p14:tracePt t="28788" x="5294313" y="4467225"/>
          <p14:tracePt t="28796" x="5281613" y="4467225"/>
          <p14:tracePt t="28804" x="5270500" y="4492625"/>
          <p14:tracePt t="28811" x="5257800" y="4505325"/>
          <p14:tracePt t="28820" x="5245100" y="4518025"/>
          <p14:tracePt t="28827" x="5232400" y="4518025"/>
          <p14:tracePt t="28836" x="5219700" y="4530725"/>
          <p14:tracePt t="28852" x="5219700" y="4543425"/>
          <p14:tracePt t="28862" x="5207000" y="4543425"/>
          <p14:tracePt t="28874" x="5207000" y="4554538"/>
          <p14:tracePt t="28886" x="5194300" y="4567238"/>
          <p14:tracePt t="28911" x="5181600" y="4579938"/>
          <p14:tracePt t="28918" x="5181600" y="4592638"/>
          <p14:tracePt t="28928" x="5181600" y="4605338"/>
          <p14:tracePt t="28934" x="5181600" y="4618038"/>
          <p14:tracePt t="28945" x="5181600" y="4630738"/>
          <p14:tracePt t="28956" x="5181600" y="4656138"/>
          <p14:tracePt t="28972" x="5181600" y="4667250"/>
          <p14:tracePt t="28980" x="5181600" y="4679950"/>
          <p14:tracePt t="28988" x="5194300" y="4692650"/>
          <p14:tracePt t="28995" x="5207000" y="4718050"/>
          <p14:tracePt t="29011" x="5232400" y="4743450"/>
          <p14:tracePt t="29020" x="5245100" y="4743450"/>
          <p14:tracePt t="29027" x="5257800" y="4768850"/>
          <p14:tracePt t="29036" x="5281613" y="4779963"/>
          <p14:tracePt t="29044" x="5294313" y="4792663"/>
          <p14:tracePt t="29052" x="5319713" y="4805363"/>
          <p14:tracePt t="29068" x="5332413" y="4805363"/>
          <p14:tracePt t="29077" x="5345113" y="4818063"/>
          <p14:tracePt t="29094" x="5370513" y="4830763"/>
          <p14:tracePt t="29100" x="5383213" y="4830763"/>
          <p14:tracePt t="29111" x="5394325" y="4843463"/>
          <p14:tracePt t="29116" x="5419725" y="4856163"/>
          <p14:tracePt t="29124" x="5432425" y="4868863"/>
          <p14:tracePt t="29132" x="5457825" y="4868863"/>
          <p14:tracePt t="29138" x="5470525" y="4879975"/>
          <p14:tracePt t="29148" x="5483225" y="4879975"/>
          <p14:tracePt t="29156" x="5507038" y="4892675"/>
          <p14:tracePt t="29164" x="5519738" y="4892675"/>
          <p14:tracePt t="29172" x="5532438" y="4892675"/>
          <p14:tracePt t="29180" x="5545138" y="4892675"/>
          <p14:tracePt t="29188" x="5570538" y="4892675"/>
          <p14:tracePt t="29204" x="5583238" y="4892675"/>
          <p14:tracePt t="29214" x="5607050" y="4892675"/>
          <p14:tracePt t="29222" x="5619750" y="4892675"/>
          <p14:tracePt t="29230" x="5632450" y="4892675"/>
          <p14:tracePt t="29238" x="5645150" y="4892675"/>
          <p14:tracePt t="29246" x="5657850" y="4892675"/>
          <p14:tracePt t="29254" x="5670550" y="4892675"/>
          <p14:tracePt t="29264" x="5695950" y="4879975"/>
          <p14:tracePt t="29270" x="5708650" y="4879975"/>
          <p14:tracePt t="29278" x="5719763" y="4879975"/>
          <p14:tracePt t="29286" x="5732463" y="4868863"/>
          <p14:tracePt t="29302" x="5745163" y="4868863"/>
          <p14:tracePt t="29310" x="5757863" y="4856163"/>
          <p14:tracePt t="29318" x="5783263" y="4856163"/>
          <p14:tracePt t="29327" x="5795963" y="4856163"/>
          <p14:tracePt t="29344" x="5821363" y="4843463"/>
          <p14:tracePt t="29361" x="5832475" y="4843463"/>
          <p14:tracePt t="29388" x="5845175" y="4843463"/>
          <p14:tracePt t="29396" x="5857875" y="4830763"/>
          <p14:tracePt t="29404" x="5870575" y="4830763"/>
          <p14:tracePt t="29420" x="5883275" y="4818063"/>
          <p14:tracePt t="29427" x="5895975" y="4805363"/>
          <p14:tracePt t="29444" x="5908675" y="4805363"/>
          <p14:tracePt t="29466" x="5921375" y="4792663"/>
          <p14:tracePt t="29482" x="5932488" y="4792663"/>
          <p14:tracePt t="29490" x="5932488" y="4779963"/>
          <p14:tracePt t="29498" x="5957888" y="4779963"/>
          <p14:tracePt t="29506" x="5957888" y="4768850"/>
          <p14:tracePt t="29514" x="5970588" y="4768850"/>
          <p14:tracePt t="29522" x="5970588" y="4756150"/>
          <p14:tracePt t="29530" x="5983288" y="4756150"/>
          <p14:tracePt t="29539" x="5983288" y="4743450"/>
          <p14:tracePt t="29545" x="5995988" y="4743450"/>
          <p14:tracePt t="29554" x="6008688" y="4730750"/>
          <p14:tracePt t="29568" x="6008688" y="4718050"/>
          <p14:tracePt t="29577" x="6021388" y="4705350"/>
          <p14:tracePt t="29594" x="6034088" y="4705350"/>
          <p14:tracePt t="29600" x="6034088" y="4692650"/>
          <p14:tracePt t="29616" x="6034088" y="4679950"/>
          <p14:tracePt t="29624" x="6045200" y="4679950"/>
          <p14:tracePt t="29632" x="6045200" y="4667250"/>
          <p14:tracePt t="29640" x="6045200" y="4656138"/>
          <p14:tracePt t="29668" x="6045200" y="4643438"/>
          <p14:tracePt t="29677" x="6045200" y="4630738"/>
          <p14:tracePt t="29684" x="6045200" y="4618038"/>
          <p14:tracePt t="29694" x="6057900" y="4605338"/>
          <p14:tracePt t="29711" x="6057900" y="4592638"/>
          <p14:tracePt t="29724" x="6057900" y="4579938"/>
          <p14:tracePt t="29734" x="6057900" y="4567238"/>
          <p14:tracePt t="29752" x="6057900" y="4554538"/>
          <p14:tracePt t="29768" x="6057900" y="4530725"/>
          <p14:tracePt t="29784" x="6057900" y="4518025"/>
          <p14:tracePt t="29800" x="6057900" y="4505325"/>
          <p14:tracePt t="30025" x="6045200" y="4492625"/>
          <p14:tracePt t="30032" x="6045200" y="4479925"/>
          <p14:tracePt t="30461" x="6045200" y="4492625"/>
          <p14:tracePt t="30469" x="6070600" y="4492625"/>
          <p14:tracePt t="30489" x="6070600" y="4505325"/>
          <p14:tracePt t="30496" x="6083300" y="4505325"/>
          <p14:tracePt t="30504" x="6083300" y="4518025"/>
          <p14:tracePt t="30518" x="6096000" y="4518025"/>
          <p14:tracePt t="30621" x="6096000" y="4530725"/>
          <p14:tracePt t="30633" x="6108700" y="4530725"/>
          <p14:tracePt t="30645" x="6108700" y="4543425"/>
          <p14:tracePt t="30648" x="6121400" y="4543425"/>
          <p14:tracePt t="30656" x="6121400" y="4567238"/>
          <p14:tracePt t="30672" x="6134100" y="4579938"/>
          <p14:tracePt t="30680" x="6146800" y="4579938"/>
          <p14:tracePt t="30696" x="6146800" y="4592638"/>
          <p14:tracePt t="30734" x="6157913" y="4592638"/>
          <p14:tracePt t="30742" x="6157913" y="4605338"/>
          <p14:tracePt t="30750" x="6170613" y="4618038"/>
          <p14:tracePt t="30761" x="6183313" y="4618038"/>
          <p14:tracePt t="30766" x="6196013" y="4618038"/>
          <p14:tracePt t="30782" x="6208713" y="4618038"/>
          <p14:tracePt t="30790" x="6234113" y="4618038"/>
          <p14:tracePt t="30798" x="6246813" y="4630738"/>
          <p14:tracePt t="30806" x="6259513" y="4630738"/>
          <p14:tracePt t="30814" x="6283325" y="4643438"/>
          <p14:tracePt t="30820" x="6296025" y="4643438"/>
          <p14:tracePt t="30828" x="6308725" y="4643438"/>
          <p14:tracePt t="30836" x="6334125" y="4643438"/>
          <p14:tracePt t="30844" x="6359525" y="4656138"/>
          <p14:tracePt t="30852" x="6383338" y="4656138"/>
          <p14:tracePt t="30861" x="6408738" y="4667250"/>
          <p14:tracePt t="30867" x="6446838" y="4667250"/>
          <p14:tracePt t="30877" x="6459538" y="4667250"/>
          <p14:tracePt t="30884" x="6496050" y="4679950"/>
          <p14:tracePt t="30894" x="6508750" y="4679950"/>
          <p14:tracePt t="30900" x="6534150" y="4692650"/>
          <p14:tracePt t="30914" x="6559550" y="4692650"/>
          <p14:tracePt t="30915" x="6596063" y="4705350"/>
          <p14:tracePt t="30922" x="6621463" y="4705350"/>
          <p14:tracePt t="30930" x="6659563" y="4705350"/>
          <p14:tracePt t="30938" x="6696075" y="4705350"/>
          <p14:tracePt t="30945" x="6708775" y="4705350"/>
          <p14:tracePt t="30954" x="6746875" y="4718050"/>
          <p14:tracePt t="30961" x="6784975" y="4730750"/>
          <p14:tracePt t="30970" x="6821488" y="4730750"/>
          <p14:tracePt t="30977" x="6872288" y="4730750"/>
          <p14:tracePt t="30986" x="6921500" y="4730750"/>
          <p14:tracePt t="30994" x="6997700" y="4730750"/>
          <p14:tracePt t="31002" x="7046913" y="4730750"/>
          <p14:tracePt t="31011" x="7097713" y="4730750"/>
          <p14:tracePt t="31018" x="7146925" y="4730750"/>
          <p14:tracePt t="31027" x="7197725" y="4730750"/>
          <p14:tracePt t="31032" x="7272338" y="4730750"/>
          <p14:tracePt t="31040" x="7323138" y="4730750"/>
          <p14:tracePt t="31048" x="7372350" y="4730750"/>
          <p14:tracePt t="31056" x="7423150" y="4730750"/>
          <p14:tracePt t="31064" x="7472363" y="4730750"/>
          <p14:tracePt t="31072" x="7548563" y="4718050"/>
          <p14:tracePt t="31080" x="7610475" y="4705350"/>
          <p14:tracePt t="31088" x="7685088" y="4705350"/>
          <p14:tracePt t="31095" x="7773988" y="4692650"/>
          <p14:tracePt t="31104" x="7835900" y="4679950"/>
          <p14:tracePt t="31111" x="7910513" y="4679950"/>
          <p14:tracePt t="31120" x="7974013" y="4667250"/>
          <p14:tracePt t="31127" x="8061325" y="4656138"/>
          <p14:tracePt t="31134" x="8135938" y="4656138"/>
          <p14:tracePt t="31144" x="8235950" y="4643438"/>
          <p14:tracePt t="31150" x="8335963" y="4643438"/>
          <p14:tracePt t="31159" x="8435975" y="4643438"/>
          <p14:tracePt t="31166" x="8537575" y="4656138"/>
          <p14:tracePt t="31175" x="8624888" y="4667250"/>
          <p14:tracePt t="31182" x="8699500" y="4679950"/>
          <p14:tracePt t="31191" x="8737600" y="4692650"/>
          <p14:tracePt t="31198" x="8763000" y="4692650"/>
          <p14:tracePt t="31206" x="8786813" y="4692650"/>
          <p14:tracePt t="31214" x="8799513" y="4705350"/>
          <p14:tracePt t="31222" x="8824913" y="4705350"/>
          <p14:tracePt t="31230" x="8837613" y="4705350"/>
          <p14:tracePt t="31236" x="8863013" y="4705350"/>
          <p14:tracePt t="31244" x="8886825" y="4705350"/>
          <p14:tracePt t="31252" x="8899525" y="4705350"/>
          <p14:tracePt t="31261" x="8912225" y="4705350"/>
          <p14:tracePt t="31268" x="8924925" y="4705350"/>
          <p14:tracePt t="31277" x="8950325" y="4705350"/>
          <p14:tracePt t="31284" x="8963025" y="4705350"/>
          <p14:tracePt t="31294" x="8975725" y="4705350"/>
          <p14:tracePt t="31300" x="8999538" y="4705350"/>
          <p14:tracePt t="31311" x="9024938" y="4705350"/>
          <p14:tracePt t="31316" x="9050338" y="4705350"/>
          <p14:tracePt t="31325" x="9075738" y="4705350"/>
          <p14:tracePt t="31332" x="9088438" y="4705350"/>
          <p14:tracePt t="31341" x="9112250" y="4692650"/>
          <p14:tracePt t="31346" x="9150350" y="4692650"/>
          <p14:tracePt t="31354" x="9175750" y="4692650"/>
          <p14:tracePt t="31361" x="9188450" y="4692650"/>
          <p14:tracePt t="31370" x="9199563" y="4692650"/>
          <p14:tracePt t="31377" x="9224963" y="4692650"/>
          <p14:tracePt t="31395" x="9237663" y="4692650"/>
          <p14:tracePt t="31411" x="9250363" y="4679950"/>
          <p14:tracePt t="31418" x="9263063" y="4679950"/>
          <p14:tracePt t="31434" x="9275763" y="4667250"/>
          <p14:tracePt t="31444" x="9301163" y="4656138"/>
          <p14:tracePt t="31448" x="9301163" y="4643438"/>
          <p14:tracePt t="31457" x="9324975" y="4630738"/>
          <p14:tracePt t="31464" x="9337675" y="4618038"/>
          <p14:tracePt t="31472" x="9363075" y="4592638"/>
          <p14:tracePt t="31480" x="9375775" y="4579938"/>
          <p14:tracePt t="31488" x="9401175" y="4554538"/>
          <p14:tracePt t="31496" x="9413875" y="4543425"/>
          <p14:tracePt t="31504" x="9424988" y="4530725"/>
          <p14:tracePt t="31511" x="9450388" y="4505325"/>
          <p14:tracePt t="31520" x="9463088" y="4492625"/>
          <p14:tracePt t="31527" x="9475788" y="4467225"/>
          <p14:tracePt t="31536" x="9488488" y="4467225"/>
          <p14:tracePt t="31544" x="9513888" y="4443413"/>
          <p14:tracePt t="31559" x="9525000" y="4430713"/>
          <p14:tracePt t="31577" x="9537700" y="4430713"/>
          <p14:tracePt t="31586" x="9537700" y="4418013"/>
          <p14:tracePt t="31594" x="9550400" y="4418013"/>
          <p14:tracePt t="31664" x="9550400" y="4405313"/>
          <p14:tracePt t="31684" x="9550400" y="4392613"/>
          <p14:tracePt t="31712" x="9537700" y="4379913"/>
          <p14:tracePt t="31728" x="9525000" y="4379913"/>
          <p14:tracePt t="31736" x="9513888" y="4367213"/>
          <p14:tracePt t="31744" x="9501188" y="4354513"/>
          <p14:tracePt t="31752" x="9488488" y="4354513"/>
          <p14:tracePt t="31761" x="9475788" y="4341813"/>
          <p14:tracePt t="31766" x="9450388" y="4330700"/>
          <p14:tracePt t="31774" x="9424988" y="4330700"/>
          <p14:tracePt t="31782" x="9401175" y="4330700"/>
          <p14:tracePt t="31790" x="9363075" y="4318000"/>
          <p14:tracePt t="31798" x="9337675" y="4318000"/>
          <p14:tracePt t="31806" x="9324975" y="4318000"/>
          <p14:tracePt t="31814" x="9275763" y="4318000"/>
          <p14:tracePt t="31822" x="9250363" y="4318000"/>
          <p14:tracePt t="31830" x="9188450" y="4305300"/>
          <p14:tracePt t="31838" x="9163050" y="4305300"/>
          <p14:tracePt t="31846" x="9150350" y="4305300"/>
          <p14:tracePt t="31854" x="9137650" y="4305300"/>
          <p14:tracePt t="31861" x="9112250" y="4305300"/>
          <p14:tracePt t="31868" x="9088438" y="4292600"/>
          <p14:tracePt t="31877" x="9075738" y="4292600"/>
          <p14:tracePt t="31884" x="9063038" y="4292600"/>
          <p14:tracePt t="31894" x="9037638" y="4292600"/>
          <p14:tracePt t="31900" x="9024938" y="4292600"/>
          <p14:tracePt t="31913" x="9012238" y="4279900"/>
          <p14:tracePt t="31916" x="8986838" y="4279900"/>
          <p14:tracePt t="31924" x="8975725" y="4279900"/>
          <p14:tracePt t="31932" x="8963025" y="4279900"/>
          <p14:tracePt t="31940" x="8950325" y="4279900"/>
          <p14:tracePt t="31948" x="8912225" y="4267200"/>
          <p14:tracePt t="31956" x="8886825" y="4267200"/>
          <p14:tracePt t="31964" x="8863013" y="4267200"/>
          <p14:tracePt t="31970" x="8812213" y="4254500"/>
          <p14:tracePt t="31978" x="8786813" y="4254500"/>
          <p14:tracePt t="31986" x="8750300" y="4241800"/>
          <p14:tracePt t="31994" x="8724900" y="4241800"/>
          <p14:tracePt t="32002" x="8699500" y="4241800"/>
          <p14:tracePt t="32011" x="8686800" y="4241800"/>
          <p14:tracePt t="32017" x="8674100" y="4241800"/>
          <p14:tracePt t="32027" x="8650288" y="4241800"/>
          <p14:tracePt t="32034" x="8637588" y="4241800"/>
          <p14:tracePt t="32044" x="8624888" y="4230688"/>
          <p14:tracePt t="32050" x="8612188" y="4230688"/>
          <p14:tracePt t="32061" x="8586788" y="4230688"/>
          <p14:tracePt t="32066" x="8574088" y="4230688"/>
          <p14:tracePt t="32077" x="8561388" y="4230688"/>
          <p14:tracePt t="32080" x="8537575" y="4230688"/>
          <p14:tracePt t="32088" x="8524875" y="4230688"/>
          <p14:tracePt t="32096" x="8512175" y="4230688"/>
          <p14:tracePt t="32104" x="8499475" y="4230688"/>
          <p14:tracePt t="32111" x="8486775" y="4230688"/>
          <p14:tracePt t="32120" x="8474075" y="4230688"/>
          <p14:tracePt t="32127" x="8448675" y="4230688"/>
          <p14:tracePt t="32136" x="8435975" y="4230688"/>
          <p14:tracePt t="32143" x="8424863" y="4241800"/>
          <p14:tracePt t="32152" x="8399463" y="4241800"/>
          <p14:tracePt t="32160" x="8386763" y="4241800"/>
          <p14:tracePt t="32168" x="8374063" y="4241800"/>
          <p14:tracePt t="32177" x="8361363" y="4241800"/>
          <p14:tracePt t="32182" x="8348663" y="4254500"/>
          <p14:tracePt t="32190" x="8335963" y="4254500"/>
          <p14:tracePt t="32206" x="8324850" y="4267200"/>
          <p14:tracePt t="32214" x="8299450" y="4267200"/>
          <p14:tracePt t="32270" x="8286750" y="4279900"/>
          <p14:tracePt t="32284" x="8274050" y="4292600"/>
          <p14:tracePt t="32292" x="8274050" y="4305300"/>
          <p14:tracePt t="32300" x="8274050" y="4318000"/>
          <p14:tracePt t="32310" x="8261350" y="4330700"/>
          <p14:tracePt t="32316" x="8248650" y="4341813"/>
          <p14:tracePt t="32324" x="8248650" y="4354513"/>
          <p14:tracePt t="32332" x="8248650" y="4367213"/>
          <p14:tracePt t="32340" x="8248650" y="4379913"/>
          <p14:tracePt t="32348" x="8248650" y="4392613"/>
          <p14:tracePt t="32364" x="8248650" y="4418013"/>
          <p14:tracePt t="32372" x="8248650" y="4430713"/>
          <p14:tracePt t="32380" x="8248650" y="4443413"/>
          <p14:tracePt t="32394" x="8248650" y="4454525"/>
          <p14:tracePt t="32411" x="8248650" y="4467225"/>
          <p14:tracePt t="32428" x="8248650" y="4492625"/>
          <p14:tracePt t="32434" x="8248650" y="4505325"/>
          <p14:tracePt t="32444" x="8261350" y="4518025"/>
          <p14:tracePt t="32450" x="8261350" y="4530725"/>
          <p14:tracePt t="32461" x="8274050" y="4543425"/>
          <p14:tracePt t="32466" x="8299450" y="4567238"/>
          <p14:tracePt t="32474" x="8312150" y="4579938"/>
          <p14:tracePt t="32482" x="8335963" y="4592638"/>
          <p14:tracePt t="32490" x="8348663" y="4605338"/>
          <p14:tracePt t="32495" x="8361363" y="4630738"/>
          <p14:tracePt t="32504" x="8399463" y="4643438"/>
          <p14:tracePt t="32511" x="8424863" y="4667250"/>
          <p14:tracePt t="32520" x="8435975" y="4679950"/>
          <p14:tracePt t="32527" x="8474075" y="4692650"/>
          <p14:tracePt t="32536" x="8512175" y="4692650"/>
          <p14:tracePt t="32544" x="8548688" y="4692650"/>
          <p14:tracePt t="32552" x="8586788" y="4692650"/>
          <p14:tracePt t="32561" x="8624888" y="4705350"/>
          <p14:tracePt t="32568" x="8650288" y="4705350"/>
          <p14:tracePt t="32577" x="8674100" y="4705350"/>
          <p14:tracePt t="32584" x="8712200" y="4705350"/>
          <p14:tracePt t="32594" x="8763000" y="4705350"/>
          <p14:tracePt t="32600" x="8786813" y="4718050"/>
          <p14:tracePt t="32611" x="8824913" y="4718050"/>
          <p14:tracePt t="32618" x="8863013" y="4718050"/>
          <p14:tracePt t="32628" x="8874125" y="4718050"/>
          <p14:tracePt t="32634" x="8886825" y="4718050"/>
          <p14:tracePt t="32644" x="8899525" y="4718050"/>
          <p14:tracePt t="32696" x="8886825" y="4718050"/>
          <p14:tracePt t="32704" x="8863013" y="4718050"/>
          <p14:tracePt t="32712" x="8850313" y="4718050"/>
          <p14:tracePt t="32720" x="8837613" y="4718050"/>
          <p14:tracePt t="32727" x="8812213" y="4718050"/>
          <p14:tracePt t="32736" x="8774113" y="4718050"/>
          <p14:tracePt t="32744" x="8712200" y="4718050"/>
          <p14:tracePt t="32752" x="8637588" y="4718050"/>
          <p14:tracePt t="32761" x="8574088" y="4718050"/>
          <p14:tracePt t="32768" x="8486775" y="4718050"/>
          <p14:tracePt t="32777" x="8399463" y="4718050"/>
          <p14:tracePt t="32782" x="8299450" y="4718050"/>
          <p14:tracePt t="32790" x="8186738" y="4730750"/>
          <p14:tracePt t="32798" x="8048625" y="4756150"/>
          <p14:tracePt t="32806" x="7910513" y="4779963"/>
          <p14:tracePt t="32814" x="7773988" y="4805363"/>
          <p14:tracePt t="32822" x="7661275" y="4830763"/>
          <p14:tracePt t="32829" x="7535863" y="4856163"/>
          <p14:tracePt t="32838" x="7435850" y="4868863"/>
          <p14:tracePt t="32845" x="7359650" y="4879975"/>
          <p14:tracePt t="32854" x="7297738" y="4879975"/>
          <p14:tracePt t="32861" x="7272338" y="4879975"/>
          <p14:tracePt t="32870" x="7246938" y="4892675"/>
          <p14:tracePt t="32877" x="7223125" y="4892675"/>
          <p14:tracePt t="32884" x="7210425" y="4892675"/>
          <p14:tracePt t="32894" x="7197725" y="4892675"/>
          <p14:tracePt t="32900" x="7172325" y="4892675"/>
          <p14:tracePt t="32912" x="7159625" y="4892675"/>
          <p14:tracePt t="32927" x="7134225" y="4892675"/>
          <p14:tracePt t="32932" x="7123113" y="4892675"/>
          <p14:tracePt t="32940" x="7110413" y="4892675"/>
          <p14:tracePt t="32948" x="7085013" y="4892675"/>
          <p14:tracePt t="32956" x="7059613" y="4892675"/>
          <p14:tracePt t="32964" x="7034213" y="4892675"/>
          <p14:tracePt t="32972" x="7021513" y="4892675"/>
          <p14:tracePt t="32977" x="6997700" y="4905375"/>
          <p14:tracePt t="32986" x="6959600" y="4905375"/>
          <p14:tracePt t="32994" x="6934200" y="4905375"/>
          <p14:tracePt t="33002" x="6921500" y="4918075"/>
          <p14:tracePt t="33011" x="6910388" y="4918075"/>
          <p14:tracePt t="33018" x="6884988" y="4918075"/>
          <p14:tracePt t="33027" x="6872288" y="4918075"/>
          <p14:tracePt t="33034" x="6859588" y="4918075"/>
          <p14:tracePt t="33044" x="6846888" y="4918075"/>
          <p14:tracePt t="33050" x="6834188" y="4918075"/>
          <p14:tracePt t="33078" x="6821488" y="4905375"/>
          <p14:tracePt t="33096" x="6808788" y="4905375"/>
          <p14:tracePt t="33349" x="6797675" y="4892675"/>
          <p14:tracePt t="33357" x="6784975" y="4892675"/>
          <p14:tracePt t="33368" x="6772275" y="4879975"/>
          <p14:tracePt t="33372" x="6746875" y="4879975"/>
          <p14:tracePt t="33380" x="6734175" y="4868863"/>
          <p14:tracePt t="33388" x="6721475" y="4868863"/>
          <p14:tracePt t="33395" x="6708775" y="4868863"/>
          <p14:tracePt t="33402" x="6696075" y="4868863"/>
          <p14:tracePt t="33412" x="6684963" y="4856163"/>
          <p14:tracePt t="33418" x="6672263" y="4856163"/>
          <p14:tracePt t="33427" x="6659563" y="4843463"/>
          <p14:tracePt t="33434" x="6634163" y="4843463"/>
          <p14:tracePt t="33444" x="6621463" y="4830763"/>
          <p14:tracePt t="33450" x="6608763" y="4818063"/>
          <p14:tracePt t="33461" x="6584950" y="4818063"/>
          <p14:tracePt t="33466" x="6572250" y="4805363"/>
          <p14:tracePt t="33477" x="6559550" y="4792663"/>
          <p14:tracePt t="33482" x="6534150" y="4792663"/>
          <p14:tracePt t="33492" x="6521450" y="4779963"/>
          <p14:tracePt t="33497" x="6496050" y="4768850"/>
          <p14:tracePt t="33506" x="6483350" y="4768850"/>
          <p14:tracePt t="33511" x="6472238" y="4756150"/>
          <p14:tracePt t="33520" x="6446838" y="4743450"/>
          <p14:tracePt t="33527" x="6434138" y="4730750"/>
          <p14:tracePt t="33536" x="6421438" y="4730750"/>
          <p14:tracePt t="33544" x="6396038" y="4730750"/>
          <p14:tracePt t="33552" x="6383338" y="4718050"/>
          <p14:tracePt t="33561" x="6370638" y="4705350"/>
          <p14:tracePt t="33568" x="6346825" y="4705350"/>
          <p14:tracePt t="33577" x="6334125" y="4705350"/>
          <p14:tracePt t="33584" x="6308725" y="4679950"/>
          <p14:tracePt t="33594" x="6296025" y="4679950"/>
          <p14:tracePt t="33600" x="6283325" y="4667250"/>
          <p14:tracePt t="33607" x="6259513" y="4656138"/>
          <p14:tracePt t="33614" x="6246813" y="4656138"/>
          <p14:tracePt t="33622" x="6234113" y="4656138"/>
          <p14:tracePt t="33630" x="6208713" y="4643438"/>
          <p14:tracePt t="33638" x="6196013" y="4630738"/>
          <p14:tracePt t="33645" x="6183313" y="4618038"/>
          <p14:tracePt t="33654" x="6157913" y="4618038"/>
          <p14:tracePt t="33661" x="6134100" y="4605338"/>
          <p14:tracePt t="33670" x="6108700" y="4592638"/>
          <p14:tracePt t="33678" x="6083300" y="4592638"/>
          <p14:tracePt t="33686" x="6057900" y="4592638"/>
          <p14:tracePt t="33695" x="6045200" y="4592638"/>
          <p14:tracePt t="33702" x="6034088" y="4592638"/>
          <p14:tracePt t="33711" x="6021388" y="4592638"/>
          <p14:tracePt t="33716" x="5995988" y="4592638"/>
          <p14:tracePt t="33727" x="5983288" y="4592638"/>
          <p14:tracePt t="33732" x="5970588" y="4592638"/>
          <p14:tracePt t="33740" x="5945188" y="4592638"/>
          <p14:tracePt t="33748" x="5932488" y="4592638"/>
          <p14:tracePt t="33756" x="5921375" y="4592638"/>
          <p14:tracePt t="33764" x="5908675" y="4592638"/>
          <p14:tracePt t="33772" x="5870575" y="4592638"/>
          <p14:tracePt t="33780" x="5857875" y="4592638"/>
          <p14:tracePt t="33788" x="5845175" y="4605338"/>
          <p14:tracePt t="33796" x="5808663" y="4618038"/>
          <p14:tracePt t="33804" x="5783263" y="4643438"/>
          <p14:tracePt t="33811" x="5757863" y="4656138"/>
          <p14:tracePt t="33818" x="5732463" y="4667250"/>
          <p14:tracePt t="33827" x="5708650" y="4679950"/>
          <p14:tracePt t="33834" x="5695950" y="4705350"/>
          <p14:tracePt t="33844" x="5670550" y="4718050"/>
          <p14:tracePt t="33850" x="5632450" y="4730750"/>
          <p14:tracePt t="33862" x="5607050" y="4743450"/>
          <p14:tracePt t="33866" x="5595938" y="4743450"/>
          <p14:tracePt t="33874" x="5570538" y="4768850"/>
          <p14:tracePt t="33882" x="5519738" y="4792663"/>
          <p14:tracePt t="33891" x="5507038" y="4792663"/>
          <p14:tracePt t="33910" x="5470525" y="4818063"/>
          <p14:tracePt t="33914" x="5445125" y="4818063"/>
          <p14:tracePt t="33920" x="5432425" y="4818063"/>
          <p14:tracePt t="33928" x="5419725" y="4830763"/>
          <p14:tracePt t="33936" x="5394325" y="4843463"/>
          <p14:tracePt t="33944" x="5383213" y="4843463"/>
          <p14:tracePt t="33952" x="5370513" y="4843463"/>
          <p14:tracePt t="33968" x="5357813" y="4843463"/>
          <p14:tracePt t="33984" x="5332413" y="4856163"/>
          <p14:tracePt t="34012" x="5319713" y="4856163"/>
          <p14:tracePt t="34025" x="5307013" y="4856163"/>
          <p14:tracePt t="34034" x="5294313" y="4868863"/>
          <p14:tracePt t="34044" x="5281613" y="4868863"/>
          <p14:tracePt t="34050" x="5281613" y="4879975"/>
          <p14:tracePt t="34066" x="5257800" y="4879975"/>
          <p14:tracePt t="34082" x="5245100" y="4879975"/>
          <p14:tracePt t="34090" x="5232400" y="4892675"/>
          <p14:tracePt t="34098" x="5219700" y="4905375"/>
          <p14:tracePt t="34106" x="5207000" y="4905375"/>
          <p14:tracePt t="34114" x="5194300" y="4918075"/>
          <p14:tracePt t="34122" x="5194300" y="4930775"/>
          <p14:tracePt t="34127" x="5181600" y="4943475"/>
          <p14:tracePt t="34136" x="5170488" y="4943475"/>
          <p14:tracePt t="34144" x="5170488" y="4956175"/>
          <p14:tracePt t="34161" x="5170488" y="4968875"/>
          <p14:tracePt t="34168" x="5157788" y="4981575"/>
          <p14:tracePt t="34177" x="5157788" y="4992688"/>
          <p14:tracePt t="34194" x="5157788" y="5005388"/>
          <p14:tracePt t="34200" x="5157788" y="5030788"/>
          <p14:tracePt t="34216" x="5157788" y="5056188"/>
          <p14:tracePt t="34226" x="5157788" y="5068888"/>
          <p14:tracePt t="34229" x="5181600" y="5081588"/>
          <p14:tracePt t="34238" x="5181600" y="5105400"/>
          <p14:tracePt t="34245" x="5207000" y="5118100"/>
          <p14:tracePt t="34254" x="5219700" y="5143500"/>
          <p14:tracePt t="34261" x="5245100" y="5156200"/>
          <p14:tracePt t="34270" x="5257800" y="5168900"/>
          <p14:tracePt t="34277" x="5270500" y="5194300"/>
          <p14:tracePt t="34286" x="5294313" y="5205413"/>
          <p14:tracePt t="34294" x="5307013" y="5230813"/>
          <p14:tracePt t="34302" x="5332413" y="5230813"/>
          <p14:tracePt t="34311" x="5357813" y="5256213"/>
          <p14:tracePt t="34318" x="5370513" y="5268913"/>
          <p14:tracePt t="34327" x="5394325" y="5268913"/>
          <p14:tracePt t="34334" x="5407025" y="5281613"/>
          <p14:tracePt t="34340" x="5419725" y="5281613"/>
          <p14:tracePt t="34348" x="5445125" y="5294313"/>
          <p14:tracePt t="34356" x="5457825" y="5294313"/>
          <p14:tracePt t="34364" x="5470525" y="5294313"/>
          <p14:tracePt t="34372" x="5483225" y="5294313"/>
          <p14:tracePt t="34380" x="5495925" y="5294313"/>
          <p14:tracePt t="34388" x="5507038" y="5294313"/>
          <p14:tracePt t="34396" x="5532438" y="5294313"/>
          <p14:tracePt t="34404" x="5545138" y="5294313"/>
          <p14:tracePt t="34411" x="5557838" y="5294313"/>
          <p14:tracePt t="34420" x="5570538" y="5294313"/>
          <p14:tracePt t="34428" x="5595938" y="5294313"/>
          <p14:tracePt t="34436" x="5607050" y="5294313"/>
          <p14:tracePt t="34444" x="5619750" y="5294313"/>
          <p14:tracePt t="34450" x="5645150" y="5294313"/>
          <p14:tracePt t="34461" x="5670550" y="5294313"/>
          <p14:tracePt t="34466" x="5695950" y="5294313"/>
          <p14:tracePt t="34474" x="5708650" y="5294313"/>
          <p14:tracePt t="34482" x="5719763" y="5294313"/>
          <p14:tracePt t="34491" x="5757863" y="5294313"/>
          <p14:tracePt t="34498" x="5770563" y="5294313"/>
          <p14:tracePt t="34506" x="5783263" y="5294313"/>
          <p14:tracePt t="34514" x="5795963" y="5294313"/>
          <p14:tracePt t="34522" x="5821363" y="5294313"/>
          <p14:tracePt t="34530" x="5832475" y="5294313"/>
          <p14:tracePt t="34536" x="5845175" y="5294313"/>
          <p14:tracePt t="34544" x="5870575" y="5294313"/>
          <p14:tracePt t="34552" x="5883275" y="5281613"/>
          <p14:tracePt t="34561" x="5895975" y="5281613"/>
          <p14:tracePt t="34568" x="5921375" y="5268913"/>
          <p14:tracePt t="34577" x="5932488" y="5256213"/>
          <p14:tracePt t="34584" x="5957888" y="5243513"/>
          <p14:tracePt t="34595" x="5970588" y="5243513"/>
          <p14:tracePt t="34600" x="5983288" y="5230813"/>
          <p14:tracePt t="34611" x="6008688" y="5218113"/>
          <p14:tracePt t="34616" x="6021388" y="5205413"/>
          <p14:tracePt t="34624" x="6034088" y="5194300"/>
          <p14:tracePt t="34632" x="6057900" y="5194300"/>
          <p14:tracePt t="34640" x="6070600" y="5181600"/>
          <p14:tracePt t="34645" x="6096000" y="5168900"/>
          <p14:tracePt t="34654" x="6108700" y="5168900"/>
          <p14:tracePt t="34661" x="6121400" y="5156200"/>
          <p14:tracePt t="34670" x="6134100" y="5143500"/>
          <p14:tracePt t="34678" x="6146800" y="5143500"/>
          <p14:tracePt t="34686" x="6157913" y="5143500"/>
          <p14:tracePt t="34694" x="6170613" y="5130800"/>
          <p14:tracePt t="34702" x="6183313" y="5130800"/>
          <p14:tracePt t="34718" x="6196013" y="5118100"/>
          <p14:tracePt t="34727" x="6208713" y="5118100"/>
          <p14:tracePt t="34734" x="6208713" y="5105400"/>
          <p14:tracePt t="34750" x="6221413" y="5105400"/>
          <p14:tracePt t="34757" x="6234113" y="5092700"/>
          <p14:tracePt t="34775" x="6246813" y="5081588"/>
          <p14:tracePt t="34802" x="6259513" y="5081588"/>
          <p14:tracePt t="35007" x="6259513" y="5068888"/>
          <p14:tracePt t="35015" x="6259513" y="5056188"/>
          <p14:tracePt t="35023" x="6259513" y="5043488"/>
          <p14:tracePt t="35038" x="6259513" y="5030788"/>
          <p14:tracePt t="35054" x="6259513" y="5018088"/>
          <p14:tracePt t="35082" x="6259513" y="5005388"/>
          <p14:tracePt t="35102" x="6259513" y="4992688"/>
          <p14:tracePt t="35118" x="6259513" y="4981575"/>
          <p14:tracePt t="35126" x="6259513" y="4968875"/>
          <p14:tracePt t="35134" x="6259513" y="4956175"/>
          <p14:tracePt t="35150" x="6259513" y="4943475"/>
          <p14:tracePt t="35161" x="6259513" y="4930775"/>
          <p14:tracePt t="35168" x="6259513" y="4918075"/>
          <p14:tracePt t="35192" x="6259513" y="4905375"/>
          <p14:tracePt t="35230" x="6259513" y="4892675"/>
          <p14:tracePt t="36457" x="6270625" y="4892675"/>
          <p14:tracePt t="36480" x="6283325" y="4892675"/>
          <p14:tracePt t="36487" x="6283325" y="4905375"/>
          <p14:tracePt t="36496" x="6296025" y="4905375"/>
          <p14:tracePt t="36511" x="6308725" y="4905375"/>
          <p14:tracePt t="36520" x="6308725" y="4918075"/>
          <p14:tracePt t="36536" x="6321425" y="4930775"/>
          <p14:tracePt t="36552" x="6334125" y="4930775"/>
          <p14:tracePt t="36667" x="6346825" y="4930775"/>
          <p14:tracePt t="36678" x="6346825" y="4943475"/>
          <p14:tracePt t="36686" x="6359525" y="4943475"/>
          <p14:tracePt t="36724" x="6370638" y="4943475"/>
          <p14:tracePt t="36732" x="6383338" y="4943475"/>
          <p14:tracePt t="36752" x="6396038" y="4943475"/>
          <p14:tracePt t="36760" x="6408738" y="4943475"/>
          <p14:tracePt t="36768" x="6421438" y="4943475"/>
          <p14:tracePt t="36776" x="6434138" y="4956175"/>
          <p14:tracePt t="36794" x="6446838" y="4956175"/>
          <p14:tracePt t="36800" x="6459538" y="4956175"/>
          <p14:tracePt t="36812" x="6472238" y="4956175"/>
          <p14:tracePt t="37907" x="6483350" y="4968875"/>
          <p14:tracePt t="37931" x="6496050" y="4992688"/>
          <p14:tracePt t="37933" x="6508750" y="5005388"/>
          <p14:tracePt t="37937" x="6521450" y="5030788"/>
          <p14:tracePt t="37946" x="6546850" y="5043488"/>
          <p14:tracePt t="37954" x="6546850" y="5056188"/>
          <p14:tracePt t="37961" x="6559550" y="5068888"/>
          <p14:tracePt t="37970" x="6572250" y="5081588"/>
          <p14:tracePt t="37977" x="6584950" y="5092700"/>
          <p14:tracePt t="37994" x="6596063" y="5105400"/>
          <p14:tracePt t="38011" x="6608763" y="5105400"/>
          <p14:tracePt t="38016" x="6608763" y="5118100"/>
          <p14:tracePt t="38027" x="6621463" y="5118100"/>
          <p14:tracePt t="38056" x="6634163" y="5118100"/>
          <p14:tracePt t="38064" x="6646863" y="5130800"/>
          <p14:tracePt t="38072" x="6659563" y="5130800"/>
          <p14:tracePt t="38080" x="6672263" y="5143500"/>
          <p14:tracePt t="38088" x="6696075" y="5143500"/>
          <p14:tracePt t="38096" x="6708775" y="5143500"/>
          <p14:tracePt t="38104" x="6721475" y="5143500"/>
          <p14:tracePt t="38112" x="6746875" y="5143500"/>
          <p14:tracePt t="38118" x="6759575" y="5156200"/>
          <p14:tracePt t="38127" x="6772275" y="5156200"/>
          <p14:tracePt t="38134" x="6797675" y="5168900"/>
          <p14:tracePt t="38142" x="6808788" y="5168900"/>
          <p14:tracePt t="38150" x="6821488" y="5168900"/>
          <p14:tracePt t="38160" x="6846888" y="5181600"/>
          <p14:tracePt t="38166" x="6859588" y="5194300"/>
          <p14:tracePt t="38177" x="6872288" y="5194300"/>
          <p14:tracePt t="38182" x="6910388" y="5194300"/>
          <p14:tracePt t="38190" x="6921500" y="5205413"/>
          <p14:tracePt t="38198" x="6934200" y="5218113"/>
          <p14:tracePt t="38206" x="6959600" y="5218113"/>
          <p14:tracePt t="38212" x="6972300" y="5230813"/>
          <p14:tracePt t="38219" x="6997700" y="5243513"/>
          <p14:tracePt t="38227" x="7021513" y="5256213"/>
          <p14:tracePt t="38236" x="7059613" y="5256213"/>
          <p14:tracePt t="38244" x="7110413" y="5268913"/>
          <p14:tracePt t="38252" x="7146925" y="5294313"/>
          <p14:tracePt t="38260" x="7210425" y="5318125"/>
          <p14:tracePt t="38268" x="7259638" y="5330825"/>
          <p14:tracePt t="38277" x="7323138" y="5356225"/>
          <p14:tracePt t="38284" x="7348538" y="5381625"/>
          <p14:tracePt t="38291" x="7385050" y="5394325"/>
          <p14:tracePt t="38300" x="7459663" y="5407025"/>
          <p14:tracePt t="38310" x="7523163" y="5418138"/>
          <p14:tracePt t="38314" x="7597775" y="5430838"/>
          <p14:tracePt t="38322" x="7661275" y="5443538"/>
          <p14:tracePt t="38330" x="7735888" y="5456238"/>
          <p14:tracePt t="38338" x="7810500" y="5468938"/>
          <p14:tracePt t="38346" x="7874000" y="5468938"/>
          <p14:tracePt t="38354" x="7935913" y="5468938"/>
          <p14:tracePt t="38361" x="8010525" y="5481638"/>
          <p14:tracePt t="38370" x="8086725" y="5494338"/>
          <p14:tracePt t="38377" x="8148638" y="5494338"/>
          <p14:tracePt t="38386" x="8223250" y="5494338"/>
          <p14:tracePt t="38393" x="8261350" y="5494338"/>
          <p14:tracePt t="38402" x="8312150" y="5494338"/>
          <p14:tracePt t="38410" x="8348663" y="5494338"/>
          <p14:tracePt t="38416" x="8374063" y="5494338"/>
          <p14:tracePt t="38427" x="8412163" y="5494338"/>
          <p14:tracePt t="38432" x="8435975" y="5481638"/>
          <p14:tracePt t="38440" x="8474075" y="5481638"/>
          <p14:tracePt t="38448" x="8499475" y="5468938"/>
          <p14:tracePt t="38456" x="8524875" y="5456238"/>
          <p14:tracePt t="38464" x="8548688" y="5443538"/>
          <p14:tracePt t="38472" x="8574088" y="5443538"/>
          <p14:tracePt t="38480" x="8599488" y="5430838"/>
          <p14:tracePt t="38488" x="8624888" y="5407025"/>
          <p14:tracePt t="38496" x="8661400" y="5407025"/>
          <p14:tracePt t="38504" x="8686800" y="5381625"/>
          <p14:tracePt t="38511" x="8712200" y="5368925"/>
          <p14:tracePt t="38520" x="8737600" y="5368925"/>
          <p14:tracePt t="38527" x="8774113" y="5343525"/>
          <p14:tracePt t="38534" x="8837613" y="5318125"/>
          <p14:tracePt t="38542" x="8886825" y="5294313"/>
          <p14:tracePt t="38550" x="8937625" y="5281613"/>
          <p14:tracePt t="38560" x="8986838" y="5268913"/>
          <p14:tracePt t="38566" x="9024938" y="5243513"/>
          <p14:tracePt t="38577" x="9063038" y="5230813"/>
          <p14:tracePt t="38582" x="9088438" y="5205413"/>
          <p14:tracePt t="38590" x="9112250" y="5194300"/>
          <p14:tracePt t="38598" x="9124950" y="5168900"/>
          <p14:tracePt t="38606" x="9150350" y="5156200"/>
          <p14:tracePt t="38614" x="9175750" y="5130800"/>
          <p14:tracePt t="38622" x="9199563" y="5118100"/>
          <p14:tracePt t="38627" x="9224963" y="5105400"/>
          <p14:tracePt t="38635" x="9237663" y="5092700"/>
          <p14:tracePt t="38644" x="9263063" y="5081588"/>
          <p14:tracePt t="38652" x="9275763" y="5068888"/>
          <p14:tracePt t="38661" x="9288463" y="5068888"/>
          <p14:tracePt t="38668" x="9301163" y="5056188"/>
          <p14:tracePt t="38677" x="9312275" y="5056188"/>
          <p14:tracePt t="38684" x="9324975" y="5043488"/>
          <p14:tracePt t="38692" x="9337675" y="5030788"/>
          <p14:tracePt t="38700" x="9350375" y="5030788"/>
          <p14:tracePt t="38720" x="9363075" y="5030788"/>
          <p14:tracePt t="38901" x="9375775" y="5018088"/>
          <p14:tracePt t="38912" x="9375775" y="5005388"/>
          <p14:tracePt t="38928" x="9375775" y="4981575"/>
          <p14:tracePt t="38936" x="9375775" y="4968875"/>
          <p14:tracePt t="38944" x="9375775" y="4956175"/>
          <p14:tracePt t="38950" x="9375775" y="4943475"/>
          <p14:tracePt t="38961" x="9375775" y="4930775"/>
          <p14:tracePt t="38966" x="9363075" y="4918075"/>
          <p14:tracePt t="38982" x="9350375" y="4905375"/>
          <p14:tracePt t="38990" x="9337675" y="4905375"/>
          <p14:tracePt t="38998" x="9324975" y="4879975"/>
          <p14:tracePt t="39006" x="9312275" y="4879975"/>
          <p14:tracePt t="39014" x="9288463" y="4856163"/>
          <p14:tracePt t="39022" x="9275763" y="4843463"/>
          <p14:tracePt t="39030" x="9263063" y="4843463"/>
          <p14:tracePt t="39038" x="9237663" y="4830763"/>
          <p14:tracePt t="39046" x="9224963" y="4830763"/>
          <p14:tracePt t="39051" x="9212263" y="4830763"/>
          <p14:tracePt t="39060" x="9212263" y="4818063"/>
          <p14:tracePt t="39068" x="9199563" y="4805363"/>
          <p14:tracePt t="39077" x="9188450" y="4805363"/>
          <p14:tracePt t="39084" x="9175750" y="4792663"/>
          <p14:tracePt t="39093" x="9150350" y="4779963"/>
          <p14:tracePt t="39100" x="9137650" y="4779963"/>
          <p14:tracePt t="39110" x="9112250" y="4768850"/>
          <p14:tracePt t="39116" x="9099550" y="4756150"/>
          <p14:tracePt t="39125" x="9088438" y="4756150"/>
          <p14:tracePt t="39132" x="9063038" y="4756150"/>
          <p14:tracePt t="39140" x="9050338" y="4743450"/>
          <p14:tracePt t="39145" x="9037638" y="4730750"/>
          <p14:tracePt t="39154" x="9012238" y="4730750"/>
          <p14:tracePt t="39161" x="8986838" y="4718050"/>
          <p14:tracePt t="39170" x="8975725" y="4705350"/>
          <p14:tracePt t="39177" x="8950325" y="4705350"/>
          <p14:tracePt t="39186" x="8937625" y="4692650"/>
          <p14:tracePt t="39194" x="8924925" y="4679950"/>
          <p14:tracePt t="39202" x="8899525" y="4667250"/>
          <p14:tracePt t="39211" x="8886825" y="4667250"/>
          <p14:tracePt t="39218" x="8874125" y="4667250"/>
          <p14:tracePt t="39227" x="8850313" y="4656138"/>
          <p14:tracePt t="39234" x="8837613" y="4656138"/>
          <p14:tracePt t="39244" x="8824913" y="4656138"/>
          <p14:tracePt t="39264" x="8812213" y="4656138"/>
          <p14:tracePt t="39272" x="8786813" y="4656138"/>
          <p14:tracePt t="39280" x="8774113" y="4656138"/>
          <p14:tracePt t="39288" x="8763000" y="4656138"/>
          <p14:tracePt t="39296" x="8750300" y="4656138"/>
          <p14:tracePt t="39304" x="8737600" y="4656138"/>
          <p14:tracePt t="39311" x="8724900" y="4656138"/>
          <p14:tracePt t="39320" x="8712200" y="4656138"/>
          <p14:tracePt t="39327" x="8686800" y="4656138"/>
          <p14:tracePt t="39336" x="8674100" y="4656138"/>
          <p14:tracePt t="39344" x="8661400" y="4656138"/>
          <p14:tracePt t="39352" x="8637588" y="4656138"/>
          <p14:tracePt t="39360" x="8624888" y="4656138"/>
          <p14:tracePt t="39366" x="8612188" y="4643438"/>
          <p14:tracePt t="39377" x="8599488" y="4643438"/>
          <p14:tracePt t="39382" x="8586788" y="4643438"/>
          <p14:tracePt t="39390" x="8574088" y="4643438"/>
          <p14:tracePt t="39398" x="8548688" y="4643438"/>
          <p14:tracePt t="39406" x="8537575" y="4643438"/>
          <p14:tracePt t="39414" x="8524875" y="4643438"/>
          <p14:tracePt t="39422" x="8512175" y="4643438"/>
          <p14:tracePt t="39430" x="8474075" y="4643438"/>
          <p14:tracePt t="39438" x="8435975" y="4643438"/>
          <p14:tracePt t="39446" x="8399463" y="4643438"/>
          <p14:tracePt t="39454" x="8348663" y="4643438"/>
          <p14:tracePt t="39461" x="8324850" y="4643438"/>
          <p14:tracePt t="39468" x="8286750" y="4643438"/>
          <p14:tracePt t="39477" x="8274050" y="4643438"/>
          <p14:tracePt t="39484" x="8261350" y="4643438"/>
          <p14:tracePt t="39494" x="8235950" y="4656138"/>
          <p14:tracePt t="39500" x="8223250" y="4656138"/>
          <p14:tracePt t="39510" x="8212138" y="4656138"/>
          <p14:tracePt t="39516" x="8186738" y="4667250"/>
          <p14:tracePt t="39527" x="8174038" y="4667250"/>
          <p14:tracePt t="39532" x="8161338" y="4667250"/>
          <p14:tracePt t="39540" x="8148638" y="4667250"/>
          <p14:tracePt t="39548" x="8123238" y="4679950"/>
          <p14:tracePt t="39556" x="8110538" y="4679950"/>
          <p14:tracePt t="39564" x="8099425" y="4692650"/>
          <p14:tracePt t="39570" x="8074025" y="4692650"/>
          <p14:tracePt t="39577" x="8061325" y="4692650"/>
          <p14:tracePt t="39586" x="8035925" y="4705350"/>
          <p14:tracePt t="39594" x="8035925" y="4718050"/>
          <p14:tracePt t="39602" x="8023225" y="4718050"/>
          <p14:tracePt t="39611" x="8010525" y="4718050"/>
          <p14:tracePt t="39627" x="7999413" y="4730750"/>
          <p14:tracePt t="39634" x="7986713" y="4730750"/>
          <p14:tracePt t="39644" x="7986713" y="4743450"/>
          <p14:tracePt t="39650" x="7974013" y="4756150"/>
          <p14:tracePt t="39660" x="7974013" y="4768850"/>
          <p14:tracePt t="39666" x="7961313" y="4779963"/>
          <p14:tracePt t="39672" x="7948613" y="4779963"/>
          <p14:tracePt t="39680" x="7948613" y="4805363"/>
          <p14:tracePt t="39696" x="7948613" y="4830763"/>
          <p14:tracePt t="39704" x="7948613" y="4843463"/>
          <p14:tracePt t="39720" x="7948613" y="4868863"/>
          <p14:tracePt t="39727" x="7948613" y="4879975"/>
          <p14:tracePt t="39736" x="7948613" y="4892675"/>
          <p14:tracePt t="39744" x="7948613" y="4905375"/>
          <p14:tracePt t="39752" x="7948613" y="4930775"/>
          <p14:tracePt t="39760" x="7948613" y="4943475"/>
          <p14:tracePt t="39768" x="7948613" y="4956175"/>
          <p14:tracePt t="39776" x="7974013" y="4981575"/>
          <p14:tracePt t="39782" x="7974013" y="4992688"/>
          <p14:tracePt t="39790" x="7999413" y="5018088"/>
          <p14:tracePt t="39798" x="7999413" y="5030788"/>
          <p14:tracePt t="39806" x="8010525" y="5043488"/>
          <p14:tracePt t="39814" x="8023225" y="5056188"/>
          <p14:tracePt t="39822" x="8048625" y="5068888"/>
          <p14:tracePt t="39838" x="8061325" y="5081588"/>
          <p14:tracePt t="39845" x="8074025" y="5092700"/>
          <p14:tracePt t="39854" x="8086725" y="5092700"/>
          <p14:tracePt t="39862" x="8099425" y="5105400"/>
          <p14:tracePt t="39870" x="8110538" y="5105400"/>
          <p14:tracePt t="39877" x="8135938" y="5118100"/>
          <p14:tracePt t="39884" x="8148638" y="5130800"/>
          <p14:tracePt t="39894" x="8161338" y="5130800"/>
          <p14:tracePt t="39910" x="8199438" y="5143500"/>
          <p14:tracePt t="39916" x="8223250" y="5156200"/>
          <p14:tracePt t="39925" x="8248650" y="5156200"/>
          <p14:tracePt t="39932" x="8274050" y="5168900"/>
          <p14:tracePt t="39940" x="8299450" y="5168900"/>
          <p14:tracePt t="39948" x="8324850" y="5181600"/>
          <p14:tracePt t="39956" x="8361363" y="5181600"/>
          <p14:tracePt t="39964" x="8399463" y="5181600"/>
          <p14:tracePt t="39972" x="8435975" y="5181600"/>
          <p14:tracePt t="39980" x="8461375" y="5181600"/>
          <p14:tracePt t="39986" x="8486775" y="5181600"/>
          <p14:tracePt t="39994" x="8524875" y="5181600"/>
          <p14:tracePt t="40002" x="8561388" y="5181600"/>
          <p14:tracePt t="40011" x="8586788" y="5181600"/>
          <p14:tracePt t="40018" x="8612188" y="5181600"/>
          <p14:tracePt t="40027" x="8624888" y="5168900"/>
          <p14:tracePt t="40034" x="8650288" y="5168900"/>
          <p14:tracePt t="40044" x="8686800" y="5156200"/>
          <p14:tracePt t="40050" x="8724900" y="5156200"/>
          <p14:tracePt t="40062" x="8737600" y="5143500"/>
          <p14:tracePt t="40066" x="8763000" y="5143500"/>
          <p14:tracePt t="40077" x="8786813" y="5143500"/>
          <p14:tracePt t="40082" x="8812213" y="5143500"/>
          <p14:tracePt t="40088" x="8837613" y="5143500"/>
          <p14:tracePt t="40096" x="8850313" y="5143500"/>
          <p14:tracePt t="40104" x="8863013" y="5143500"/>
          <p14:tracePt t="40111" x="8886825" y="5143500"/>
          <p14:tracePt t="40120" x="8899525" y="5143500"/>
          <p14:tracePt t="40127" x="8912225" y="5143500"/>
          <p14:tracePt t="40136" x="8924925" y="5143500"/>
          <p14:tracePt t="40143" x="8950325" y="5130800"/>
          <p14:tracePt t="40152" x="8975725" y="5130800"/>
          <p14:tracePt t="40160" x="8999538" y="5118100"/>
          <p14:tracePt t="40168" x="9024938" y="5118100"/>
          <p14:tracePt t="40178" x="9050338" y="5118100"/>
          <p14:tracePt t="40184" x="9075738" y="5105400"/>
          <p14:tracePt t="40190" x="9099550" y="5092700"/>
          <p14:tracePt t="40198" x="9124950" y="5081588"/>
          <p14:tracePt t="40207" x="9150350" y="5081588"/>
          <p14:tracePt t="40214" x="9163050" y="5068888"/>
          <p14:tracePt t="40222" x="9175750" y="5056188"/>
          <p14:tracePt t="40230" x="9199563" y="5056188"/>
          <p14:tracePt t="40238" x="9199563" y="5043488"/>
          <p14:tracePt t="40245" x="9212263" y="5043488"/>
          <p14:tracePt t="40254" x="9237663" y="5030788"/>
          <p14:tracePt t="40261" x="9250363" y="5018088"/>
          <p14:tracePt t="40270" x="9275763" y="5005388"/>
          <p14:tracePt t="40277" x="9288463" y="5005388"/>
          <p14:tracePt t="40286" x="9301163" y="5005388"/>
          <p14:tracePt t="40294" x="9312275" y="4992688"/>
          <p14:tracePt t="40300" x="9324975" y="4981575"/>
          <p14:tracePt t="40310" x="9337675" y="4981575"/>
          <p14:tracePt t="40316" x="9350375" y="4968875"/>
          <p14:tracePt t="40324" x="9363075" y="4968875"/>
          <p14:tracePt t="40344" x="9363075" y="4956175"/>
          <p14:tracePt t="40352" x="9375775" y="4956175"/>
          <p14:tracePt t="40361" x="9375775" y="4943475"/>
          <p14:tracePt t="40370" x="9388475" y="4943475"/>
          <p14:tracePt t="40377" x="9401175" y="4943475"/>
          <p14:tracePt t="40386" x="9413875" y="4930775"/>
          <p14:tracePt t="40402" x="9424988" y="4930775"/>
          <p14:tracePt t="40410" x="9437688" y="4918075"/>
          <p14:tracePt t="40418" x="9450388" y="4905375"/>
          <p14:tracePt t="40434" x="9463088" y="4905375"/>
          <p14:tracePt t="40450" x="9475788" y="4892675"/>
          <p14:tracePt t="40466" x="9488488" y="4892675"/>
          <p14:tracePt t="40482" x="9501188" y="4892675"/>
          <p14:tracePt t="40823" x="9501188" y="4879975"/>
          <p14:tracePt t="40936" x="9475788" y="4868863"/>
          <p14:tracePt t="40944" x="9450388" y="4843463"/>
          <p14:tracePt t="40952" x="9413875" y="4843463"/>
          <p14:tracePt t="40961" x="9388475" y="4818063"/>
          <p14:tracePt t="40968" x="9375775" y="4818063"/>
          <p14:tracePt t="40977" x="9350375" y="4792663"/>
          <p14:tracePt t="40984" x="9324975" y="4792663"/>
          <p14:tracePt t="40994" x="9301163" y="4779963"/>
          <p14:tracePt t="41000" x="9288463" y="4779963"/>
          <p14:tracePt t="41011" x="9263063" y="4768850"/>
          <p14:tracePt t="41016" x="9250363" y="4768850"/>
          <p14:tracePt t="41027" x="9237663" y="4756150"/>
          <p14:tracePt t="41032" x="9212263" y="4756150"/>
          <p14:tracePt t="41038" x="9199563" y="4756150"/>
          <p14:tracePt t="41045" x="9188450" y="4756150"/>
          <p14:tracePt t="41054" x="9175750" y="4756150"/>
          <p14:tracePt t="41061" x="9137650" y="4743450"/>
          <p14:tracePt t="41070" x="9124950" y="4743450"/>
          <p14:tracePt t="41077" x="9112250" y="4743450"/>
          <p14:tracePt t="41086" x="9088438" y="4743450"/>
          <p14:tracePt t="41095" x="9075738" y="4743450"/>
          <p14:tracePt t="41102" x="9063038" y="4743450"/>
          <p14:tracePt t="41110" x="9050338" y="4743450"/>
          <p14:tracePt t="41118" x="9037638" y="4743450"/>
          <p14:tracePt t="41127" x="9024938" y="4743450"/>
          <p14:tracePt t="41132" x="9012238" y="4743450"/>
          <p14:tracePt t="41141" x="8986838" y="4743450"/>
          <p14:tracePt t="41148" x="8975725" y="4743450"/>
          <p14:tracePt t="41157" x="8963025" y="4743450"/>
          <p14:tracePt t="41164" x="8937625" y="4743450"/>
          <p14:tracePt t="41172" x="8924925" y="4743450"/>
          <p14:tracePt t="41188" x="8899525" y="4743450"/>
          <p14:tracePt t="41196" x="8886825" y="4743450"/>
          <p14:tracePt t="41204" x="8874125" y="4743450"/>
          <p14:tracePt t="41211" x="8863013" y="4743450"/>
          <p14:tracePt t="41220" x="8850313" y="4743450"/>
          <p14:tracePt t="41227" x="8837613" y="4743450"/>
          <p14:tracePt t="41236" x="8812213" y="4743450"/>
          <p14:tracePt t="41244" x="8799513" y="4743450"/>
          <p14:tracePt t="41250" x="8786813" y="4743450"/>
          <p14:tracePt t="41260" x="8763000" y="4743450"/>
          <p14:tracePt t="41266" x="8737600" y="4756150"/>
          <p14:tracePt t="41277" x="8724900" y="4756150"/>
          <p14:tracePt t="41282" x="8699500" y="4756150"/>
          <p14:tracePt t="41290" x="8674100" y="4768850"/>
          <p14:tracePt t="41298" x="8661400" y="4768850"/>
          <p14:tracePt t="41307" x="8650288" y="4768850"/>
          <p14:tracePt t="41314" x="8624888" y="4779963"/>
          <p14:tracePt t="41322" x="8612188" y="4792663"/>
          <p14:tracePt t="41330" x="8599488" y="4792663"/>
          <p14:tracePt t="41338" x="8574088" y="4805363"/>
          <p14:tracePt t="41360" x="8561388" y="4805363"/>
          <p14:tracePt t="41452" x="8561388" y="4818063"/>
          <p14:tracePt t="41474" x="8537575" y="4843463"/>
          <p14:tracePt t="41482" x="8524875" y="4868863"/>
          <p14:tracePt t="41490" x="8512175" y="4879975"/>
          <p14:tracePt t="41498" x="8486775" y="4892675"/>
          <p14:tracePt t="41506" x="8474075" y="4918075"/>
          <p14:tracePt t="41514" x="8461375" y="4918075"/>
          <p14:tracePt t="41522" x="8448675" y="4943475"/>
          <p14:tracePt t="41530" x="8448675" y="4956175"/>
          <p14:tracePt t="41538" x="8424863" y="4981575"/>
          <p14:tracePt t="41546" x="8412163" y="5005388"/>
          <p14:tracePt t="41552" x="8412163" y="5018088"/>
          <p14:tracePt t="41561" x="8399463" y="5043488"/>
          <p14:tracePt t="41568" x="8386763" y="5056188"/>
          <p14:tracePt t="41577" x="8386763" y="5068888"/>
          <p14:tracePt t="41584" x="8374063" y="5092700"/>
          <p14:tracePt t="41594" x="8374063" y="5105400"/>
          <p14:tracePt t="41600" x="8361363" y="5118100"/>
          <p14:tracePt t="41611" x="8361363" y="5143500"/>
          <p14:tracePt t="41616" x="8361363" y="5156200"/>
          <p14:tracePt t="41627" x="8348663" y="5168900"/>
          <p14:tracePt t="41632" x="8348663" y="5194300"/>
          <p14:tracePt t="41641" x="8348663" y="5205413"/>
          <p14:tracePt t="41648" x="8335963" y="5218113"/>
          <p14:tracePt t="41657" x="8335963" y="5230813"/>
          <p14:tracePt t="41662" x="8335963" y="5256213"/>
          <p14:tracePt t="41670" x="8335963" y="5268913"/>
          <p14:tracePt t="41677" x="8335963" y="5281613"/>
          <p14:tracePt t="41686" x="8335963" y="5305425"/>
          <p14:tracePt t="41694" x="8335963" y="5318125"/>
          <p14:tracePt t="41702" x="8335963" y="5330825"/>
          <p14:tracePt t="41711" x="8335963" y="5343525"/>
          <p14:tracePt t="41718" x="8335963" y="5368925"/>
          <p14:tracePt t="41727" x="8335963" y="5381625"/>
          <p14:tracePt t="41734" x="8335963" y="5394325"/>
          <p14:tracePt t="41743" x="8348663" y="5394325"/>
          <p14:tracePt t="41750" x="8348663" y="5407025"/>
          <p14:tracePt t="41887" x="8361363" y="5418138"/>
          <p14:tracePt t="41915" x="8374063" y="5418138"/>
          <p14:tracePt t="41938" x="8386763" y="5418138"/>
          <p14:tracePt t="41946" x="8399463" y="5418138"/>
          <p14:tracePt t="41962" x="8412163" y="5430838"/>
          <p14:tracePt t="41978" x="8424863" y="5430838"/>
          <p14:tracePt t="48021" x="8335963" y="5443538"/>
          <p14:tracePt t="48030" x="8235950" y="5456238"/>
          <p14:tracePt t="48036" x="8135938" y="5481638"/>
          <p14:tracePt t="48043" x="8048625" y="5494338"/>
          <p14:tracePt t="48050" x="7948613" y="5507038"/>
          <p14:tracePt t="48060" x="7848600" y="5518150"/>
          <p14:tracePt t="48066" x="7773988" y="5518150"/>
          <p14:tracePt t="48075" x="7723188" y="5530850"/>
          <p14:tracePt t="48082" x="7697788" y="5530850"/>
          <p14:tracePt t="48090" x="7673975" y="5530850"/>
          <p14:tracePt t="48098" x="7661275" y="5530850"/>
          <p14:tracePt t="48106" x="7648575" y="5530850"/>
          <p14:tracePt t="48114" x="7635875" y="5530850"/>
          <p14:tracePt t="48122" x="7610475" y="5530850"/>
          <p14:tracePt t="48130" x="7597775" y="5530850"/>
          <p14:tracePt t="48138" x="7585075" y="5530850"/>
          <p14:tracePt t="48144" x="7572375" y="5530850"/>
          <p14:tracePt t="48152" x="7561263" y="5530850"/>
          <p14:tracePt t="48160" x="7523163" y="5543550"/>
          <p14:tracePt t="48168" x="7472363" y="5556250"/>
          <p14:tracePt t="48178" x="7385050" y="5568950"/>
          <p14:tracePt t="48184" x="7297738" y="5568950"/>
          <p14:tracePt t="48192" x="7197725" y="5568950"/>
          <p14:tracePt t="48200" x="7097713" y="5568950"/>
          <p14:tracePt t="48210" x="6997700" y="5556250"/>
          <p14:tracePt t="48216" x="6884988" y="5530850"/>
          <p14:tracePt t="48227" x="6772275" y="5518150"/>
          <p14:tracePt t="48232" x="6634163" y="5518150"/>
          <p14:tracePt t="48240" x="6508750" y="5518150"/>
          <p14:tracePt t="48248" x="6408738" y="5518150"/>
          <p14:tracePt t="48254" x="6283325" y="5518150"/>
          <p14:tracePt t="48262" x="6170613" y="5518150"/>
          <p14:tracePt t="48270" x="6070600" y="5518150"/>
          <p14:tracePt t="48277" x="5983288" y="5507038"/>
          <p14:tracePt t="48286" x="5921375" y="5507038"/>
          <p14:tracePt t="48294" x="5857875" y="5507038"/>
          <p14:tracePt t="48302" x="5821363" y="5507038"/>
          <p14:tracePt t="48310" x="5795963" y="5494338"/>
          <p14:tracePt t="48318" x="5770563" y="5494338"/>
          <p14:tracePt t="48327" x="5745163" y="5468938"/>
          <p14:tracePt t="48334" x="5708650" y="5468938"/>
          <p14:tracePt t="48342" x="5645150" y="5443538"/>
          <p14:tracePt t="48350" x="5595938" y="5418138"/>
          <p14:tracePt t="48356" x="5519738" y="5394325"/>
          <p14:tracePt t="48364" x="5432425" y="5368925"/>
          <p14:tracePt t="48372" x="5332413" y="5343525"/>
          <p14:tracePt t="48380" x="5219700" y="5318125"/>
          <p14:tracePt t="48388" x="5119688" y="5294313"/>
          <p14:tracePt t="48396" x="5032375" y="5268913"/>
          <p14:tracePt t="48404" x="4945063" y="5243513"/>
          <p14:tracePt t="48411" x="4868863" y="5218113"/>
          <p14:tracePt t="48420" x="4806950" y="5205413"/>
          <p14:tracePt t="48428" x="4732338" y="5181600"/>
          <p14:tracePt t="48436" x="4656138" y="5156200"/>
          <p14:tracePt t="48444" x="4594225" y="5156200"/>
          <p14:tracePt t="48452" x="4518025" y="5143500"/>
          <p14:tracePt t="48460" x="4456113" y="5143500"/>
          <p14:tracePt t="48466" x="4381500" y="5130800"/>
          <p14:tracePt t="48477" x="4305300" y="5118100"/>
          <p14:tracePt t="48482" x="4243388" y="5105400"/>
          <p14:tracePt t="48490" x="4205288" y="5105400"/>
          <p14:tracePt t="48498" x="4181475" y="5105400"/>
          <p14:tracePt t="48506" x="4156075" y="5105400"/>
          <p14:tracePt t="48514" x="4143375" y="5092700"/>
          <p14:tracePt t="48522" x="4130675" y="5092700"/>
          <p14:tracePt t="48530" x="4105275" y="5092700"/>
          <p14:tracePt t="48538" x="4092575" y="5092700"/>
          <p14:tracePt t="48546" x="4081463" y="5081588"/>
          <p14:tracePt t="48554" x="4056063" y="5081588"/>
          <p14:tracePt t="48560" x="4043363" y="5081588"/>
          <p14:tracePt t="48568" x="4030663" y="5081588"/>
          <p14:tracePt t="48576" x="4005263" y="5068888"/>
          <p14:tracePt t="48584" x="3992563" y="5068888"/>
          <p14:tracePt t="48592" x="3979863" y="5056188"/>
          <p14:tracePt t="48600" x="3956050" y="5056188"/>
          <p14:tracePt t="48610" x="3930650" y="5056188"/>
          <p14:tracePt t="48616" x="3905250" y="5056188"/>
          <p14:tracePt t="48627" x="3892550" y="5056188"/>
          <p14:tracePt t="48632" x="3867150" y="5056188"/>
          <p14:tracePt t="48640" x="3843338" y="5056188"/>
          <p14:tracePt t="48648" x="3817938" y="5056188"/>
          <p14:tracePt t="48656" x="3805238" y="5056188"/>
          <p14:tracePt t="48664" x="3792538" y="5056188"/>
          <p14:tracePt t="48670" x="3767138" y="5056188"/>
          <p14:tracePt t="48677" x="3756025" y="5056188"/>
          <p14:tracePt t="48686" x="3743325" y="5056188"/>
          <p14:tracePt t="48694" x="3730625" y="5056188"/>
          <p14:tracePt t="48702" x="3692525" y="5056188"/>
          <p14:tracePt t="48710" x="3667125" y="5056188"/>
          <p14:tracePt t="48718" x="3654425" y="5056188"/>
          <p14:tracePt t="48727" x="3630613" y="5056188"/>
          <p14:tracePt t="48734" x="3617913" y="5056188"/>
          <p14:tracePt t="48742" x="3592513" y="5056188"/>
          <p14:tracePt t="48750" x="3579813" y="5056188"/>
          <p14:tracePt t="48760" x="3567113" y="5056188"/>
          <p14:tracePt t="48766" x="3554413" y="5056188"/>
          <p14:tracePt t="48772" x="3541713" y="5056188"/>
          <p14:tracePt t="48780" x="3517900" y="5056188"/>
          <p14:tracePt t="48788" x="3505200" y="5056188"/>
          <p14:tracePt t="48796" x="3479800" y="5056188"/>
          <p14:tracePt t="48804" x="3467100" y="5056188"/>
          <p14:tracePt t="48812" x="3454400" y="5056188"/>
          <p14:tracePt t="48820" x="3429000" y="5056188"/>
          <p14:tracePt t="48827" x="3417888" y="5068888"/>
          <p14:tracePt t="48836" x="3405188" y="5081588"/>
          <p14:tracePt t="48844" x="3379788" y="5081588"/>
          <p14:tracePt t="48852" x="3367088" y="5092700"/>
          <p14:tracePt t="48860" x="3354388" y="5105400"/>
          <p14:tracePt t="48868" x="3328988" y="5118100"/>
          <p14:tracePt t="48882" x="3305175" y="5130800"/>
          <p14:tracePt t="48890" x="3292475" y="5143500"/>
          <p14:tracePt t="48898" x="3279775" y="5168900"/>
          <p14:tracePt t="48908" x="3267075" y="5168900"/>
          <p14:tracePt t="48914" x="3254375" y="5181600"/>
          <p14:tracePt t="48922" x="3241675" y="5194300"/>
          <p14:tracePt t="48930" x="3228975" y="5218113"/>
          <p14:tracePt t="48938" x="3216275" y="5230813"/>
          <p14:tracePt t="48946" x="3216275" y="5243513"/>
          <p14:tracePt t="48954" x="3216275" y="5256213"/>
          <p14:tracePt t="48961" x="3216275" y="5268913"/>
          <p14:tracePt t="48970" x="3216275" y="5281613"/>
          <p14:tracePt t="48977" x="3205163" y="5305425"/>
          <p14:tracePt t="48984" x="3205163" y="5318125"/>
          <p14:tracePt t="48992" x="3205163" y="5330825"/>
          <p14:tracePt t="49000" x="3205163" y="5343525"/>
          <p14:tracePt t="49010" x="3205163" y="5356225"/>
          <p14:tracePt t="49016" x="3205163" y="5381625"/>
          <p14:tracePt t="49026" x="3205163" y="5394325"/>
          <p14:tracePt t="49032" x="3216275" y="5407025"/>
          <p14:tracePt t="49040" x="3216275" y="5418138"/>
          <p14:tracePt t="49048" x="3216275" y="5443538"/>
          <p14:tracePt t="49056" x="3228975" y="5456238"/>
          <p14:tracePt t="49064" x="3228975" y="5468938"/>
          <p14:tracePt t="49072" x="3228975" y="5494338"/>
          <p14:tracePt t="49077" x="3241675" y="5507038"/>
          <p14:tracePt t="49086" x="3241675" y="5518150"/>
          <p14:tracePt t="49094" x="3254375" y="5543550"/>
          <p14:tracePt t="49110" x="3279775" y="5568950"/>
          <p14:tracePt t="49118" x="3279775" y="5581650"/>
          <p14:tracePt t="49127" x="3305175" y="5594350"/>
          <p14:tracePt t="49134" x="3317875" y="5619750"/>
          <p14:tracePt t="49142" x="3341688" y="5630863"/>
          <p14:tracePt t="49150" x="3354388" y="5656263"/>
          <p14:tracePt t="49158" x="3367088" y="5656263"/>
          <p14:tracePt t="49166" x="3392488" y="5681663"/>
          <p14:tracePt t="49177" x="3405188" y="5694363"/>
          <p14:tracePt t="49182" x="3441700" y="5719763"/>
          <p14:tracePt t="49188" x="3467100" y="5732463"/>
          <p14:tracePt t="49196" x="3505200" y="5743575"/>
          <p14:tracePt t="49204" x="3541713" y="5768975"/>
          <p14:tracePt t="49211" x="3592513" y="5768975"/>
          <p14:tracePt t="49220" x="3630613" y="5768975"/>
          <p14:tracePt t="49227" x="3692525" y="5781675"/>
          <p14:tracePt t="49236" x="3717925" y="5794375"/>
          <p14:tracePt t="49244" x="3767138" y="5794375"/>
          <p14:tracePt t="49252" x="3805238" y="5794375"/>
          <p14:tracePt t="49260" x="3856038" y="5794375"/>
          <p14:tracePt t="49268" x="3892550" y="5794375"/>
          <p14:tracePt t="49277" x="3930650" y="5794375"/>
          <p14:tracePt t="49284" x="3956050" y="5794375"/>
          <p14:tracePt t="49292" x="3992563" y="5794375"/>
          <p14:tracePt t="49300" x="4030663" y="5794375"/>
          <p14:tracePt t="49310" x="4068763" y="5794375"/>
          <p14:tracePt t="49316" x="4092575" y="5794375"/>
          <p14:tracePt t="49326" x="4130675" y="5794375"/>
          <p14:tracePt t="49332" x="4156075" y="5794375"/>
          <p14:tracePt t="49340" x="4192588" y="5781675"/>
          <p14:tracePt t="49348" x="4217988" y="5781675"/>
          <p14:tracePt t="49356" x="4256088" y="5781675"/>
          <p14:tracePt t="49364" x="4294188" y="5781675"/>
          <p14:tracePt t="49370" x="4305300" y="5781675"/>
          <p14:tracePt t="49377" x="4343400" y="5781675"/>
          <p14:tracePt t="49386" x="4368800" y="5781675"/>
          <p14:tracePt t="49394" x="4381500" y="5781675"/>
          <p14:tracePt t="49402" x="4418013" y="5768975"/>
          <p14:tracePt t="49410" x="4443413" y="5756275"/>
          <p14:tracePt t="49418" x="4468813" y="5756275"/>
          <p14:tracePt t="49427" x="4494213" y="5756275"/>
          <p14:tracePt t="49434" x="4506913" y="5756275"/>
          <p14:tracePt t="49444" x="4543425" y="5743575"/>
          <p14:tracePt t="49450" x="4556125" y="5732463"/>
          <p14:tracePt t="49458" x="4568825" y="5732463"/>
          <p14:tracePt t="49466" x="4581525" y="5732463"/>
          <p14:tracePt t="49477" x="4581525" y="5719763"/>
          <p14:tracePt t="49479" x="4594225" y="5719763"/>
          <p14:tracePt t="49490" x="4606925" y="5707063"/>
          <p14:tracePt t="49498" x="4606925" y="5694363"/>
          <p14:tracePt t="49506" x="4619625" y="5681663"/>
          <p14:tracePt t="49514" x="4630738" y="5668963"/>
          <p14:tracePt t="49522" x="4643438" y="5656263"/>
          <p14:tracePt t="49527" x="4643438" y="5643563"/>
          <p14:tracePt t="49536" x="4668838" y="5630863"/>
          <p14:tracePt t="49543" x="4668838" y="5619750"/>
          <p14:tracePt t="49552" x="4694238" y="5619750"/>
          <p14:tracePt t="49560" x="4694238" y="5594350"/>
          <p14:tracePt t="49568" x="4706938" y="5581650"/>
          <p14:tracePt t="49577" x="4719638" y="5568950"/>
          <p14:tracePt t="49586" x="4719638" y="5543550"/>
          <p14:tracePt t="49594" x="4719638" y="5530850"/>
          <p14:tracePt t="49602" x="4719638" y="5518150"/>
          <p14:tracePt t="49610" x="4719638" y="5494338"/>
          <p14:tracePt t="49618" x="4719638" y="5481638"/>
          <p14:tracePt t="49627" x="4719638" y="5468938"/>
          <p14:tracePt t="49634" x="4719638" y="5456238"/>
          <p14:tracePt t="49644" x="4719638" y="5443538"/>
          <p14:tracePt t="49650" x="4719638" y="5430838"/>
          <p14:tracePt t="49658" x="4706938" y="5407025"/>
          <p14:tracePt t="49666" x="4681538" y="5394325"/>
          <p14:tracePt t="49677" x="4668838" y="5368925"/>
          <p14:tracePt t="49682" x="4643438" y="5356225"/>
          <p14:tracePt t="49693" x="4630738" y="5343525"/>
          <p14:tracePt t="49698" x="4619625" y="5318125"/>
          <p14:tracePt t="49706" x="4581525" y="5305425"/>
          <p14:tracePt t="49714" x="4556125" y="5281613"/>
          <p14:tracePt t="49721" x="4543425" y="5268913"/>
          <p14:tracePt t="49729" x="4506913" y="5243513"/>
          <p14:tracePt t="49736" x="4468813" y="5243513"/>
          <p14:tracePt t="49744" x="4430713" y="5218113"/>
          <p14:tracePt t="49752" x="4381500" y="5205413"/>
          <p14:tracePt t="49760" x="4318000" y="5194300"/>
          <p14:tracePt t="49768" x="4256088" y="5181600"/>
          <p14:tracePt t="49777" x="4181475" y="5168900"/>
          <p14:tracePt t="49783" x="4130675" y="5156200"/>
          <p14:tracePt t="49793" x="4068763" y="5156200"/>
          <p14:tracePt t="49800" x="4017963" y="5130800"/>
          <p14:tracePt t="49808" x="3992563" y="5118100"/>
          <p14:tracePt t="49816" x="3956050" y="5105400"/>
          <p14:tracePt t="49827" x="3917950" y="5105400"/>
          <p14:tracePt t="49832" x="3892550" y="5092700"/>
          <p14:tracePt t="49840" x="3867150" y="5068888"/>
          <p14:tracePt t="49846" x="3843338" y="5068888"/>
          <p14:tracePt t="49854" x="3805238" y="5056188"/>
          <p14:tracePt t="49862" x="3779838" y="5043488"/>
          <p14:tracePt t="49870" x="3756025" y="5030788"/>
          <p14:tracePt t="49877" x="3717925" y="5030788"/>
          <p14:tracePt t="49886" x="3679825" y="5030788"/>
          <p14:tracePt t="49893" x="3643313" y="5030788"/>
          <p14:tracePt t="49902" x="3592513" y="5030788"/>
          <p14:tracePt t="49931" x="3454400" y="5043488"/>
          <p14:tracePt t="49934" x="3429000" y="5056188"/>
          <p14:tracePt t="49943" x="3367088" y="5068888"/>
          <p14:tracePt t="49948" x="3317875" y="5068888"/>
          <p14:tracePt t="49956" x="3267075" y="5068888"/>
          <p14:tracePt t="49964" x="3216275" y="5081588"/>
          <p14:tracePt t="49972" x="3179763" y="5092700"/>
          <p14:tracePt t="49980" x="3141663" y="5105400"/>
          <p14:tracePt t="49988" x="3128963" y="5105400"/>
          <p14:tracePt t="49996" x="3116263" y="5105400"/>
          <p14:tracePt t="50004" x="3092450" y="5118100"/>
          <p14:tracePt t="50012" x="3079750" y="5143500"/>
          <p14:tracePt t="50020" x="3067050" y="5143500"/>
          <p14:tracePt t="50027" x="3041650" y="5156200"/>
          <p14:tracePt t="50036" x="3028950" y="5168900"/>
          <p14:tracePt t="50043" x="3003550" y="5181600"/>
          <p14:tracePt t="50050" x="2992438" y="5194300"/>
          <p14:tracePt t="50058" x="2979738" y="5194300"/>
          <p14:tracePt t="50066" x="2954338" y="5218113"/>
          <p14:tracePt t="50077" x="2941638" y="5230813"/>
          <p14:tracePt t="50082" x="2928938" y="5230813"/>
          <p14:tracePt t="50090" x="2916238" y="5243513"/>
          <p14:tracePt t="50098" x="2903538" y="5256213"/>
          <p14:tracePt t="50106" x="2903538" y="5268913"/>
          <p14:tracePt t="50114" x="2890838" y="5281613"/>
          <p14:tracePt t="50122" x="2879725" y="5281613"/>
          <p14:tracePt t="50130" x="2867025" y="5305425"/>
          <p14:tracePt t="50138" x="2867025" y="5318125"/>
          <p14:tracePt t="50146" x="2854325" y="5330825"/>
          <p14:tracePt t="50160" x="2841625" y="5343525"/>
          <p14:tracePt t="50168" x="2841625" y="5381625"/>
          <p14:tracePt t="50177" x="2841625" y="5394325"/>
          <p14:tracePt t="50184" x="2841625" y="5407025"/>
          <p14:tracePt t="50193" x="2841625" y="5418138"/>
          <p14:tracePt t="50200" x="2841625" y="5443538"/>
          <p14:tracePt t="50208" x="2841625" y="5456238"/>
          <p14:tracePt t="50216" x="2841625" y="5468938"/>
          <p14:tracePt t="50227" x="2841625" y="5494338"/>
          <p14:tracePt t="50232" x="2841625" y="5507038"/>
          <p14:tracePt t="50240" x="2854325" y="5518150"/>
          <p14:tracePt t="50248" x="2867025" y="5543550"/>
          <p14:tracePt t="50256" x="2867025" y="5556250"/>
          <p14:tracePt t="50262" x="2879725" y="5568950"/>
          <p14:tracePt t="50270" x="2890838" y="5594350"/>
          <p14:tracePt t="50277" x="2903538" y="5607050"/>
          <p14:tracePt t="50286" x="2916238" y="5630863"/>
          <p14:tracePt t="50294" x="2941638" y="5643563"/>
          <p14:tracePt t="50302" x="2954338" y="5668963"/>
          <p14:tracePt t="50310" x="2967038" y="5681663"/>
          <p14:tracePt t="50318" x="2979738" y="5694363"/>
          <p14:tracePt t="50327" x="3003550" y="5719763"/>
          <p14:tracePt t="50343" x="3028950" y="5743575"/>
          <p14:tracePt t="50358" x="3041650" y="5756275"/>
          <p14:tracePt t="50364" x="3054350" y="5781675"/>
          <p14:tracePt t="50372" x="3067050" y="5781675"/>
          <p14:tracePt t="50380" x="3079750" y="5781675"/>
          <p14:tracePt t="50388" x="3092450" y="5794375"/>
          <p14:tracePt t="50396" x="3092450" y="5807075"/>
          <p14:tracePt t="50404" x="3103563" y="5807075"/>
          <p14:tracePt t="50444" x="3116263" y="5807075"/>
          <p14:tracePt t="50452" x="3128963" y="5807075"/>
          <p14:tracePt t="50460" x="3128963" y="5819775"/>
          <p14:tracePt t="50468" x="3141663" y="5819775"/>
          <p14:tracePt t="50477" x="3154363" y="5819775"/>
          <p14:tracePt t="50484" x="3167063" y="5819775"/>
          <p14:tracePt t="50494" x="3179763" y="5819775"/>
          <p14:tracePt t="50500" x="3205163" y="5819775"/>
          <p14:tracePt t="50508" x="3216275" y="5819775"/>
          <p14:tracePt t="50516" x="3228975" y="5819775"/>
          <p14:tracePt t="50527" x="3254375" y="5819775"/>
          <p14:tracePt t="50532" x="3267075" y="5807075"/>
          <p14:tracePt t="50543" x="3305175" y="5807075"/>
          <p14:tracePt t="50548" x="3354388" y="5794375"/>
          <p14:tracePt t="50556" x="3405188" y="5794375"/>
          <p14:tracePt t="50564" x="3479800" y="5794375"/>
          <p14:tracePt t="50570" x="3541713" y="5781675"/>
          <p14:tracePt t="50577" x="3617913" y="5768975"/>
          <p14:tracePt t="50586" x="3692525" y="5768975"/>
          <p14:tracePt t="50593" x="3756025" y="5756275"/>
          <p14:tracePt t="50602" x="3830638" y="5756275"/>
          <p14:tracePt t="50610" x="3879850" y="5743575"/>
          <p14:tracePt t="50618" x="3917950" y="5732463"/>
          <p14:tracePt t="50627" x="3943350" y="5732463"/>
          <p14:tracePt t="50634" x="3968750" y="5719763"/>
          <p14:tracePt t="50643" x="3992563" y="5719763"/>
          <p14:tracePt t="50650" x="4005263" y="5719763"/>
          <p14:tracePt t="50660" x="4017963" y="5719763"/>
          <p14:tracePt t="50668" x="4043363" y="5719763"/>
          <p14:tracePt t="50677" x="4056063" y="5707063"/>
          <p14:tracePt t="50684" x="4068763" y="5707063"/>
          <p14:tracePt t="50693" x="4092575" y="5694363"/>
          <p14:tracePt t="50698" x="4105275" y="5694363"/>
          <p14:tracePt t="50706" x="4117975" y="5694363"/>
          <p14:tracePt t="50714" x="4130675" y="5694363"/>
          <p14:tracePt t="50722" x="4156075" y="5694363"/>
          <p14:tracePt t="50730" x="4168775" y="5694363"/>
          <p14:tracePt t="50737" x="4192588" y="5681663"/>
          <p14:tracePt t="50746" x="4217988" y="5681663"/>
          <p14:tracePt t="50754" x="4268788" y="5668963"/>
          <p14:tracePt t="50762" x="4330700" y="5668963"/>
          <p14:tracePt t="50770" x="4368800" y="5656263"/>
          <p14:tracePt t="50779" x="4430713" y="5656263"/>
          <p14:tracePt t="50785" x="4506913" y="5656263"/>
          <p14:tracePt t="50794" x="4568825" y="5656263"/>
          <p14:tracePt t="50802" x="4606925" y="5656263"/>
          <p14:tracePt t="50810" x="4643438" y="5656263"/>
          <p14:tracePt t="50818" x="4656138" y="5656263"/>
          <p14:tracePt t="50827" x="4681538" y="5656263"/>
          <p14:tracePt t="50884" x="4694238" y="5656263"/>
          <p14:tracePt t="51015" x="4694238" y="5643563"/>
          <p14:tracePt t="51109" x="4706938" y="5656263"/>
          <p14:tracePt t="51116" x="4719638" y="5668963"/>
          <p14:tracePt t="51127" x="4732338" y="5694363"/>
          <p14:tracePt t="51134" x="4743450" y="5707063"/>
          <p14:tracePt t="51144" x="4756150" y="5719763"/>
          <p14:tracePt t="51148" x="4768850" y="5719763"/>
          <p14:tracePt t="51156" x="4781550" y="5743575"/>
          <p14:tracePt t="51164" x="4794250" y="5756275"/>
          <p14:tracePt t="51172" x="4806950" y="5768975"/>
          <p14:tracePt t="51180" x="4819650" y="5794375"/>
          <p14:tracePt t="51188" x="4832350" y="5807075"/>
          <p14:tracePt t="51194" x="4856163" y="5832475"/>
          <p14:tracePt t="51202" x="4856163" y="5843588"/>
          <p14:tracePt t="51210" x="4881563" y="5856288"/>
          <p14:tracePt t="51218" x="4881563" y="5868988"/>
          <p14:tracePt t="51227" x="4906963" y="5881688"/>
          <p14:tracePt t="51234" x="4919663" y="5894388"/>
          <p14:tracePt t="51243" x="4932363" y="5907088"/>
          <p14:tracePt t="51250" x="4956175" y="5919788"/>
          <p14:tracePt t="51258" x="4968875" y="5932488"/>
          <p14:tracePt t="51277" x="4981575" y="5932488"/>
          <p14:tracePt t="51282" x="4994275" y="5945188"/>
          <p14:tracePt t="51293" x="5006975" y="5956300"/>
          <p14:tracePt t="51298" x="5019675" y="5956300"/>
          <p14:tracePt t="51313" x="5045075" y="5969000"/>
          <p14:tracePt t="51330" x="5057775" y="5969000"/>
          <p14:tracePt t="51448" x="5057775" y="5956300"/>
          <p14:tracePt t="51464" x="5057775" y="5932488"/>
          <p14:tracePt t="51472" x="5045075" y="5932488"/>
          <p14:tracePt t="51480" x="5032375" y="5907088"/>
          <p14:tracePt t="51488" x="5006975" y="5907088"/>
          <p14:tracePt t="51496" x="4994275" y="5894388"/>
          <p14:tracePt t="51504" x="4981575" y="5881688"/>
          <p14:tracePt t="51511" x="4945063" y="5868988"/>
          <p14:tracePt t="51520" x="4932363" y="5856288"/>
          <p14:tracePt t="51527" x="4906963" y="5843588"/>
          <p14:tracePt t="51534" x="4856163" y="5819775"/>
          <p14:tracePt t="51543" x="4806950" y="5807075"/>
          <p14:tracePt t="51550" x="4743450" y="5794375"/>
          <p14:tracePt t="51558" x="4668838" y="5794375"/>
          <p14:tracePt t="51566" x="4606925" y="5794375"/>
          <p14:tracePt t="51576" x="4556125" y="5794375"/>
          <p14:tracePt t="51582" x="4518025" y="5794375"/>
          <p14:tracePt t="51593" x="4481513" y="5794375"/>
          <p14:tracePt t="51598" x="4443413" y="5794375"/>
          <p14:tracePt t="51606" x="4406900" y="5794375"/>
          <p14:tracePt t="51614" x="4356100" y="5781675"/>
          <p14:tracePt t="51622" x="4330700" y="5768975"/>
          <p14:tracePt t="51630" x="4305300" y="5768975"/>
          <p14:tracePt t="51636" x="4268788" y="5756275"/>
          <p14:tracePt t="51643" x="4230688" y="5756275"/>
          <p14:tracePt t="51652" x="4192588" y="5756275"/>
          <p14:tracePt t="51660" x="4130675" y="5756275"/>
          <p14:tracePt t="51668" x="4081463" y="5756275"/>
          <p14:tracePt t="51678" x="4005263" y="5756275"/>
          <p14:tracePt t="51684" x="3943350" y="5756275"/>
          <p14:tracePt t="51693" x="3892550" y="5756275"/>
          <p14:tracePt t="51700" x="3817938" y="5756275"/>
          <p14:tracePt t="51710" x="3756025" y="5756275"/>
          <p14:tracePt t="51716" x="3692525" y="5756275"/>
          <p14:tracePt t="51727" x="3630613" y="5756275"/>
          <p14:tracePt t="51732" x="3579813" y="5756275"/>
          <p14:tracePt t="51738" x="3554413" y="5756275"/>
          <p14:tracePt t="51746" x="3517900" y="5756275"/>
          <p14:tracePt t="51754" x="3505200" y="5756275"/>
          <p14:tracePt t="51761" x="3479800" y="5756275"/>
          <p14:tracePt t="51770" x="3454400" y="5756275"/>
          <p14:tracePt t="51777" x="3441700" y="5756275"/>
          <p14:tracePt t="51793" x="3429000" y="5756275"/>
          <p14:tracePt t="51807" x="3417888" y="5756275"/>
          <p14:tracePt t="51830" x="3405188" y="5756275"/>
          <p14:tracePt t="51852" x="3392488" y="5756275"/>
          <p14:tracePt t="51868" x="3379788" y="5781675"/>
          <p14:tracePt t="51877" x="3367088" y="5781675"/>
          <p14:tracePt t="51884" x="3367088" y="5794375"/>
          <p14:tracePt t="51893" x="3354388" y="5807075"/>
          <p14:tracePt t="51900" x="3341688" y="5819775"/>
          <p14:tracePt t="51908" x="3317875" y="5843588"/>
          <p14:tracePt t="51916" x="3317875" y="5856288"/>
          <p14:tracePt t="51927" x="3305175" y="5881688"/>
          <p14:tracePt t="51932" x="3292475" y="5881688"/>
          <p14:tracePt t="51943" x="3292475" y="5894388"/>
          <p14:tracePt t="51948" x="3279775" y="5919788"/>
          <p14:tracePt t="51954" x="3267075" y="5932488"/>
          <p14:tracePt t="51962" x="3267075" y="5945188"/>
          <p14:tracePt t="51970" x="3267075" y="5956300"/>
          <p14:tracePt t="51977" x="3267075" y="5969000"/>
          <p14:tracePt t="51986" x="3267075" y="5994400"/>
          <p14:tracePt t="51993" x="3267075" y="6007100"/>
          <p14:tracePt t="52002" x="3279775" y="6019800"/>
          <p14:tracePt t="52010" x="3292475" y="6045200"/>
          <p14:tracePt t="52018" x="3305175" y="6056313"/>
          <p14:tracePt t="52027" x="3317875" y="6069013"/>
          <p14:tracePt t="52034" x="3341688" y="6094413"/>
          <p14:tracePt t="52044" x="3354388" y="6119813"/>
          <p14:tracePt t="52050" x="3379788" y="6145213"/>
          <p14:tracePt t="52060" x="3392488" y="6157913"/>
          <p14:tracePt t="52064" x="3417888" y="6169025"/>
          <p14:tracePt t="52072" x="3429000" y="6194425"/>
          <p14:tracePt t="52080" x="3441700" y="6207125"/>
          <p14:tracePt t="52088" x="3479800" y="6232525"/>
          <p14:tracePt t="52095" x="3492500" y="6245225"/>
          <p14:tracePt t="52104" x="3517900" y="6257925"/>
          <p14:tracePt t="52111" x="3554413" y="6269038"/>
          <p14:tracePt t="52120" x="3579813" y="6294438"/>
          <p14:tracePt t="52128" x="3617913" y="6307138"/>
          <p14:tracePt t="52136" x="3667125" y="6319838"/>
          <p14:tracePt t="52143" x="3730625" y="6332538"/>
          <p14:tracePt t="52152" x="3792538" y="6345238"/>
          <p14:tracePt t="52160" x="3867150" y="6345238"/>
          <p14:tracePt t="52166" x="3930650" y="6345238"/>
          <p14:tracePt t="52177" x="4005263" y="6345238"/>
          <p14:tracePt t="52182" x="4068763" y="6345238"/>
          <p14:tracePt t="52193" x="4130675" y="6345238"/>
          <p14:tracePt t="52198" x="4205288" y="6345238"/>
          <p14:tracePt t="52206" x="4281488" y="6319838"/>
          <p14:tracePt t="52214" x="4343400" y="6307138"/>
          <p14:tracePt t="52222" x="4418013" y="6294438"/>
          <p14:tracePt t="52230" x="4494213" y="6269038"/>
          <p14:tracePt t="52238" x="4556125" y="6257925"/>
          <p14:tracePt t="52245" x="4630738" y="6232525"/>
          <p14:tracePt t="52254" x="4706938" y="6219825"/>
          <p14:tracePt t="52261" x="4768850" y="6207125"/>
          <p14:tracePt t="52268" x="4843463" y="6194425"/>
          <p14:tracePt t="52277" x="4881563" y="6181725"/>
          <p14:tracePt t="52284" x="4919663" y="6157913"/>
          <p14:tracePt t="52293" x="4956175" y="6157913"/>
          <p14:tracePt t="52300" x="4981575" y="6145213"/>
          <p14:tracePt t="52310" x="4994275" y="6132513"/>
          <p14:tracePt t="52316" x="5019675" y="6119813"/>
          <p14:tracePt t="52327" x="5057775" y="6094413"/>
          <p14:tracePt t="52332" x="5068888" y="6081713"/>
          <p14:tracePt t="52340" x="5094288" y="6069013"/>
          <p14:tracePt t="52348" x="5119688" y="6056313"/>
          <p14:tracePt t="52357" x="5132388" y="6045200"/>
          <p14:tracePt t="52364" x="5157788" y="6032500"/>
          <p14:tracePt t="52370" x="5170488" y="6019800"/>
          <p14:tracePt t="52377" x="5181600" y="5994400"/>
          <p14:tracePt t="52386" x="5207000" y="5981700"/>
          <p14:tracePt t="52393" x="5219700" y="5969000"/>
          <p14:tracePt t="52402" x="5245100" y="5956300"/>
          <p14:tracePt t="52412" x="5257800" y="5945188"/>
          <p14:tracePt t="52418" x="5270500" y="5919788"/>
          <p14:tracePt t="52426" x="5281613" y="5907088"/>
          <p14:tracePt t="52434" x="5281613" y="5881688"/>
          <p14:tracePt t="52443" x="5294313" y="5868988"/>
          <p14:tracePt t="52450" x="5294313" y="5856288"/>
          <p14:tracePt t="52460" x="5294313" y="5832475"/>
          <p14:tracePt t="52466" x="5281613" y="5819775"/>
          <p14:tracePt t="52477" x="5281613" y="5807075"/>
          <p14:tracePt t="52480" x="5257800" y="5781675"/>
          <p14:tracePt t="52488" x="5245100" y="5768975"/>
          <p14:tracePt t="52496" x="5219700" y="5743575"/>
          <p14:tracePt t="52504" x="5194300" y="5732463"/>
          <p14:tracePt t="52511" x="5170488" y="5707063"/>
          <p14:tracePt t="52520" x="5157788" y="5707063"/>
          <p14:tracePt t="52527" x="5132388" y="5694363"/>
          <p14:tracePt t="52536" x="5119688" y="5681663"/>
          <p14:tracePt t="52543" x="5094288" y="5668963"/>
          <p14:tracePt t="52552" x="5081588" y="5668963"/>
          <p14:tracePt t="52560" x="5068888" y="5656263"/>
          <p14:tracePt t="52568" x="5045075" y="5656263"/>
          <p14:tracePt t="52577" x="5019675" y="5643563"/>
          <p14:tracePt t="52582" x="4994275" y="5643563"/>
          <p14:tracePt t="52590" x="4956175" y="5630863"/>
          <p14:tracePt t="52598" x="4919663" y="5619750"/>
          <p14:tracePt t="52607" x="4868863" y="5619750"/>
          <p14:tracePt t="52614" x="4806950" y="5607050"/>
          <p14:tracePt t="52623" x="4743450" y="5607050"/>
          <p14:tracePt t="52630" x="4681538" y="5607050"/>
          <p14:tracePt t="52638" x="4594225" y="5607050"/>
          <p14:tracePt t="52646" x="4518025" y="5607050"/>
          <p14:tracePt t="52654" x="4456113" y="5607050"/>
          <p14:tracePt t="52662" x="4381500" y="5607050"/>
          <p14:tracePt t="52670" x="4343400" y="5607050"/>
          <p14:tracePt t="52677" x="4318000" y="5607050"/>
          <p14:tracePt t="52684" x="4294188" y="5619750"/>
          <p14:tracePt t="52694" x="4281488" y="5619750"/>
          <p14:tracePt t="52700" x="4268788" y="5630863"/>
          <p14:tracePt t="52710" x="4243388" y="5643563"/>
          <p14:tracePt t="52716" x="4230688" y="5643563"/>
          <p14:tracePt t="52726" x="4205288" y="5643563"/>
          <p14:tracePt t="52732" x="4192588" y="5656263"/>
          <p14:tracePt t="52748" x="4181475" y="5668963"/>
          <p14:tracePt t="52757" x="4168775" y="5668963"/>
          <p14:tracePt t="52772" x="4156075" y="5681663"/>
          <p14:tracePt t="52780" x="4130675" y="5694363"/>
          <p14:tracePt t="52788" x="4130675" y="5707063"/>
          <p14:tracePt t="52793" x="4105275" y="5707063"/>
          <p14:tracePt t="52802" x="4092575" y="5732463"/>
          <p14:tracePt t="52810" x="4081463" y="5732463"/>
          <p14:tracePt t="52818" x="4081463" y="5743575"/>
          <p14:tracePt t="52827" x="4056063" y="5768975"/>
          <p14:tracePt t="52834" x="4056063" y="5781675"/>
          <p14:tracePt t="52843" x="4056063" y="5807075"/>
          <p14:tracePt t="52850" x="4056063" y="5819775"/>
          <p14:tracePt t="52858" x="4056063" y="5832475"/>
          <p14:tracePt t="52866" x="4056063" y="5856288"/>
          <p14:tracePt t="52876" x="4081463" y="5868988"/>
          <p14:tracePt t="52882" x="4092575" y="5881688"/>
          <p14:tracePt t="52893" x="4105275" y="5907088"/>
          <p14:tracePt t="52896" x="4130675" y="5919788"/>
          <p14:tracePt t="52904" x="4143375" y="5932488"/>
          <p14:tracePt t="52913" x="4168775" y="5945188"/>
          <p14:tracePt t="52920" x="4192588" y="5956300"/>
          <p14:tracePt t="52927" x="4217988" y="5981700"/>
          <p14:tracePt t="52936" x="4243388" y="5994400"/>
          <p14:tracePt t="52943" x="4281488" y="6019800"/>
          <p14:tracePt t="52952" x="4330700" y="6032500"/>
          <p14:tracePt t="52960" x="4381500" y="6056313"/>
          <p14:tracePt t="52968" x="4443413" y="6069013"/>
          <p14:tracePt t="52978" x="4506913" y="6081713"/>
          <p14:tracePt t="52984" x="4581525" y="6081713"/>
          <p14:tracePt t="52993" x="4643438" y="6094413"/>
          <p14:tracePt t="52998" x="4719638" y="6094413"/>
          <p14:tracePt t="53007" x="4781550" y="6094413"/>
          <p14:tracePt t="53014" x="4856163" y="6107113"/>
          <p14:tracePt t="53022" x="4919663" y="6107113"/>
          <p14:tracePt t="53030" x="4994275" y="6107113"/>
          <p14:tracePt t="53038" x="5057775" y="6119813"/>
          <p14:tracePt t="53046" x="5145088" y="6119813"/>
          <p14:tracePt t="53054" x="5207000" y="6119813"/>
          <p14:tracePt t="53062" x="5281613" y="6119813"/>
          <p14:tracePt t="53070" x="5345113" y="6132513"/>
          <p14:tracePt t="53077" x="5419725" y="6132513"/>
          <p14:tracePt t="53086" x="5507038" y="6132513"/>
          <p14:tracePt t="53093" x="5583238" y="6132513"/>
          <p14:tracePt t="53100" x="5683250" y="6132513"/>
          <p14:tracePt t="53110" x="5783263" y="6132513"/>
          <p14:tracePt t="53116" x="5883275" y="6132513"/>
          <p14:tracePt t="53127" x="5995988" y="6119813"/>
          <p14:tracePt t="53132" x="6096000" y="6107113"/>
          <p14:tracePt t="53143" x="6196013" y="6094413"/>
          <p14:tracePt t="53148" x="6296025" y="6081713"/>
          <p14:tracePt t="53157" x="6396038" y="6069013"/>
          <p14:tracePt t="53164" x="6496050" y="6056313"/>
          <p14:tracePt t="53172" x="6608763" y="6045200"/>
          <p14:tracePt t="53180" x="6708775" y="6007100"/>
          <p14:tracePt t="53188" x="6808788" y="5994400"/>
          <p14:tracePt t="53196" x="6910388" y="5981700"/>
          <p14:tracePt t="53204" x="7010400" y="5969000"/>
          <p14:tracePt t="53210" x="7097713" y="5956300"/>
          <p14:tracePt t="53218" x="7172325" y="5945188"/>
          <p14:tracePt t="53227" x="7259638" y="5945188"/>
          <p14:tracePt t="53234" x="7323138" y="5945188"/>
          <p14:tracePt t="53243" x="7397750" y="5932488"/>
          <p14:tracePt t="53250" x="7459663" y="5919788"/>
          <p14:tracePt t="53260" x="7535863" y="5907088"/>
          <p14:tracePt t="53266" x="7597775" y="5907088"/>
          <p14:tracePt t="53277" x="7685088" y="5907088"/>
          <p14:tracePt t="53282" x="7761288" y="5894388"/>
          <p14:tracePt t="53293" x="7823200" y="5881688"/>
          <p14:tracePt t="53298" x="7861300" y="5868988"/>
          <p14:tracePt t="53307" x="7923213" y="5868988"/>
          <p14:tracePt t="53312" x="7961313" y="5856288"/>
          <p14:tracePt t="53320" x="7974013" y="5856288"/>
          <p14:tracePt t="53327" x="7999413" y="5843588"/>
          <p14:tracePt t="53336" x="8023225" y="5832475"/>
          <p14:tracePt t="53344" x="8074025" y="5819775"/>
          <p14:tracePt t="53352" x="8099425" y="5819775"/>
          <p14:tracePt t="53360" x="8148638" y="5807075"/>
          <p14:tracePt t="53368" x="8186738" y="5794375"/>
          <p14:tracePt t="53377" x="8248650" y="5794375"/>
          <p14:tracePt t="53384" x="8324850" y="5781675"/>
          <p14:tracePt t="53393" x="8386763" y="5781675"/>
          <p14:tracePt t="53400" x="8499475" y="5768975"/>
          <p14:tracePt t="53407" x="8599488" y="5756275"/>
          <p14:tracePt t="53414" x="8699500" y="5732463"/>
          <p14:tracePt t="53422" x="8824913" y="5707063"/>
          <p14:tracePt t="53430" x="8937625" y="5681663"/>
          <p14:tracePt t="53438" x="9075738" y="5656263"/>
          <p14:tracePt t="53446" x="9263063" y="5619750"/>
          <p14:tracePt t="53454" x="9424988" y="5594350"/>
          <p14:tracePt t="53462" x="9637713" y="5568950"/>
          <p14:tracePt t="53470" x="9826625" y="5556250"/>
          <p14:tracePt t="53477" x="10013950" y="5518150"/>
          <p14:tracePt t="53486" x="10201275" y="5494338"/>
          <p14:tracePt t="53493" x="10401300" y="5443538"/>
          <p14:tracePt t="53502" x="10602913" y="5394325"/>
          <p14:tracePt t="53510" x="10815638" y="5318125"/>
          <p14:tracePt t="53516" x="11015663" y="5268913"/>
          <p14:tracePt t="53526" x="11228388" y="5205413"/>
          <p14:tracePt t="53532" x="11415713" y="5130800"/>
          <p14:tracePt t="53543" x="11641138" y="5030788"/>
          <p14:tracePt t="53548" x="11828463" y="4930775"/>
          <p14:tracePt t="53557" x="11941175" y="4843463"/>
          <p14:tracePt t="53564" x="12028488" y="4768850"/>
          <p14:tracePt t="53572" x="12117388" y="4718050"/>
        </p14:tracePtLst>
      </p14:laserTraceLst>
    </p:ext>
  </p:extLs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0E35E8-CEED-443D-8C9D-6466E3B078BA}"/>
              </a:ext>
            </a:extLst>
          </p:cNvPr>
          <p:cNvSpPr>
            <a:spLocks noGrp="1"/>
          </p:cNvSpPr>
          <p:nvPr>
            <p:ph type="body" sz="quarter" idx="13"/>
          </p:nvPr>
        </p:nvSpPr>
        <p:spPr>
          <a:xfrm>
            <a:off x="838200" y="3810541"/>
            <a:ext cx="10515600" cy="1665101"/>
          </a:xfrm>
        </p:spPr>
        <p:txBody>
          <a:bodyPr/>
          <a:lstStyle/>
          <a:p>
            <a:r>
              <a:rPr lang="en-US" sz="3600"/>
              <a:t>CHÂN THÀNH CẢM ƠN!</a:t>
            </a:r>
          </a:p>
          <a:p>
            <a:r>
              <a:rPr lang="en-US" sz="1600"/>
              <a:t>Tác giả liên hệ:</a:t>
            </a:r>
          </a:p>
          <a:p>
            <a:r>
              <a:rPr lang="en-US" sz="1600"/>
              <a:t>Nguyễn Võ Vĩnh Lộc</a:t>
            </a:r>
          </a:p>
          <a:p>
            <a:r>
              <a:rPr lang="en-US" sz="1600">
                <a:hlinkClick r:id="rId4"/>
              </a:rPr>
              <a:t>nguyenvovinhloc@ump.edu.vn</a:t>
            </a:r>
            <a:r>
              <a:rPr lang="en-US" sz="1600"/>
              <a:t> </a:t>
            </a:r>
          </a:p>
        </p:txBody>
      </p:sp>
      <p:pic>
        <p:nvPicPr>
          <p:cNvPr id="3" name="Audio 2">
            <a:hlinkClick r:id="" action="ppaction://media"/>
            <a:extLst>
              <a:ext uri="{FF2B5EF4-FFF2-40B4-BE49-F238E27FC236}">
                <a16:creationId xmlns:a16="http://schemas.microsoft.com/office/drawing/2014/main" id="{C3F45C48-237E-4C43-8357-F4C37FADD1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0252232"/>
      </p:ext>
    </p:extLst>
  </p:cSld>
  <p:clrMapOvr>
    <a:masterClrMapping/>
  </p:clrMapOvr>
  <mc:AlternateContent xmlns:mc="http://schemas.openxmlformats.org/markup-compatibility/2006" xmlns:p14="http://schemas.microsoft.com/office/powerpoint/2010/main">
    <mc:Choice Requires="p14">
      <p:transition spd="slow" p14:dur="2000" advTm="3353"/>
    </mc:Choice>
    <mc:Fallback xmlns="">
      <p:transition spd="slow" advTm="3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51" x="11941175" y="1965325"/>
          <p14:tracePt t="2159" x="11804650" y="1865313"/>
          <p14:tracePt t="2167" x="11691938" y="1789113"/>
          <p14:tracePt t="2175" x="11591925" y="1714500"/>
          <p14:tracePt t="2183" x="11479213" y="1639888"/>
          <p14:tracePt t="2190" x="11366500" y="1552575"/>
          <p14:tracePt t="2198" x="11277600" y="1476375"/>
          <p14:tracePt t="2207" x="11164888" y="1389063"/>
          <p14:tracePt t="2215" x="11052175" y="1314450"/>
          <p14:tracePt t="2223" x="10928350" y="1227138"/>
          <p14:tracePt t="2228" x="10815638" y="1150938"/>
          <p14:tracePt t="2236" x="10664825" y="1063625"/>
          <p14:tracePt t="2245" x="10539413" y="976313"/>
          <p14:tracePt t="2253" x="10426700" y="925513"/>
          <p14:tracePt t="2261" x="10313988" y="876300"/>
          <p14:tracePt t="2269" x="10213975" y="825500"/>
          <p14:tracePt t="2277" x="10113963" y="763588"/>
          <p14:tracePt t="2286" x="10026650" y="725488"/>
          <p14:tracePt t="2293" x="9926638" y="663575"/>
          <p14:tracePt t="2301" x="9813925" y="612775"/>
          <p14:tracePt t="2308" x="9713913" y="563563"/>
          <p14:tracePt t="2317" x="9601200" y="512763"/>
          <p14:tracePt t="2325" x="9501188" y="450850"/>
          <p14:tracePt t="2333" x="9363075" y="363538"/>
          <p14:tracePt t="2338" x="9199563" y="274638"/>
          <p14:tracePt t="2347" x="9012238" y="187325"/>
          <p14:tracePt t="2355" x="8812213" y="8731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3DBA7-5D38-4D62-BCC0-85310DBACB4C}"/>
              </a:ext>
            </a:extLst>
          </p:cNvPr>
          <p:cNvSpPr>
            <a:spLocks noGrp="1"/>
          </p:cNvSpPr>
          <p:nvPr>
            <p:ph type="title"/>
          </p:nvPr>
        </p:nvSpPr>
        <p:spPr/>
        <p:txBody>
          <a:bodyPr/>
          <a:lstStyle/>
          <a:p>
            <a:r>
              <a:rPr lang="en-US"/>
              <a:t>LOÉT DẠ DÀY TÁ TRÀNG</a:t>
            </a:r>
          </a:p>
        </p:txBody>
      </p:sp>
      <p:sp>
        <p:nvSpPr>
          <p:cNvPr id="4" name="Date Placeholder 3">
            <a:extLst>
              <a:ext uri="{FF2B5EF4-FFF2-40B4-BE49-F238E27FC236}">
                <a16:creationId xmlns:a16="http://schemas.microsoft.com/office/drawing/2014/main" id="{4BB2D438-DE9B-4210-9E05-79C0B27EC6BC}"/>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191D3C2D-DBEE-453F-B379-D469CB61DB4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94656854"/>
      </p:ext>
    </p:extLst>
  </p:cSld>
  <p:clrMapOvr>
    <a:masterClrMapping/>
  </p:clrMapOvr>
  <mc:AlternateContent xmlns:mc="http://schemas.openxmlformats.org/markup-compatibility/2006" xmlns:p14="http://schemas.microsoft.com/office/powerpoint/2010/main">
    <mc:Choice Requires="p14">
      <p:transition spd="slow" p14:dur="2000" advTm="5513"/>
    </mc:Choice>
    <mc:Fallback xmlns="">
      <p:transition spd="slow" advTm="5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A63F0-D201-469F-BD83-F3BC91FB01F8}"/>
              </a:ext>
            </a:extLst>
          </p:cNvPr>
          <p:cNvSpPr>
            <a:spLocks noGrp="1"/>
          </p:cNvSpPr>
          <p:nvPr>
            <p:ph type="title"/>
          </p:nvPr>
        </p:nvSpPr>
        <p:spPr/>
        <p:txBody>
          <a:bodyPr/>
          <a:lstStyle/>
          <a:p>
            <a:r>
              <a:rPr lang="en-US"/>
              <a:t>Định nghĩa</a:t>
            </a:r>
          </a:p>
        </p:txBody>
      </p:sp>
      <p:sp>
        <p:nvSpPr>
          <p:cNvPr id="4" name="Date Placeholder 3">
            <a:extLst>
              <a:ext uri="{FF2B5EF4-FFF2-40B4-BE49-F238E27FC236}">
                <a16:creationId xmlns:a16="http://schemas.microsoft.com/office/drawing/2014/main" id="{541D7273-8F0C-437E-AAFE-CD98E2A66E1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74F38A1E-BD00-4A13-BB21-60355D06BE84}"/>
              </a:ext>
            </a:extLst>
          </p:cNvPr>
          <p:cNvSpPr>
            <a:spLocks noGrp="1"/>
          </p:cNvSpPr>
          <p:nvPr>
            <p:ph type="body" sz="quarter" idx="13"/>
          </p:nvPr>
        </p:nvSpPr>
        <p:spPr/>
        <p:txBody>
          <a:bodyPr/>
          <a:lstStyle/>
          <a:p>
            <a:r>
              <a:rPr lang="en-US"/>
              <a:t>LOÉT DẠ DÀY TÁ TRÀNG</a:t>
            </a:r>
          </a:p>
        </p:txBody>
      </p:sp>
      <p:pic>
        <p:nvPicPr>
          <p:cNvPr id="11" name="Content Placeholder 10">
            <a:extLst>
              <a:ext uri="{FF2B5EF4-FFF2-40B4-BE49-F238E27FC236}">
                <a16:creationId xmlns:a16="http://schemas.microsoft.com/office/drawing/2014/main" id="{1EBF567E-5EF2-4ACC-A26B-BF1483676E7D}"/>
              </a:ext>
            </a:extLst>
          </p:cNvPr>
          <p:cNvPicPr>
            <a:picLocks noGrp="1" noChangeAspect="1"/>
          </p:cNvPicPr>
          <p:nvPr>
            <p:ph idx="1"/>
          </p:nvPr>
        </p:nvPicPr>
        <p:blipFill>
          <a:blip r:embed="rId5"/>
          <a:stretch>
            <a:fillRect/>
          </a:stretch>
        </p:blipFill>
        <p:spPr>
          <a:xfrm>
            <a:off x="2828758" y="1825625"/>
            <a:ext cx="6534484" cy="4351338"/>
          </a:xfrm>
        </p:spPr>
      </p:pic>
      <p:pic>
        <p:nvPicPr>
          <p:cNvPr id="6" name="Audio 5">
            <a:hlinkClick r:id="" action="ppaction://media"/>
            <a:extLst>
              <a:ext uri="{FF2B5EF4-FFF2-40B4-BE49-F238E27FC236}">
                <a16:creationId xmlns:a16="http://schemas.microsoft.com/office/drawing/2014/main" id="{829A6D37-2F84-405B-92C5-5A99C86853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07133494"/>
      </p:ext>
    </p:extLst>
  </p:cSld>
  <p:clrMapOvr>
    <a:masterClrMapping/>
  </p:clrMapOvr>
  <mc:AlternateContent xmlns:mc="http://schemas.openxmlformats.org/markup-compatibility/2006" xmlns:p14="http://schemas.microsoft.com/office/powerpoint/2010/main">
    <mc:Choice Requires="p14">
      <p:transition spd="slow" p14:dur="2000" advTm="48400"/>
    </mc:Choice>
    <mc:Fallback xmlns="">
      <p:transition spd="slow" advTm="48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33702" x="2390775" y="6757988"/>
          <p14:tracePt t="33710" x="2378075" y="6696075"/>
          <p14:tracePt t="33720" x="2365375" y="6645275"/>
          <p14:tracePt t="33741" x="2339975" y="6557963"/>
          <p14:tracePt t="33750" x="2316163" y="6519863"/>
          <p14:tracePt t="33770" x="2303463" y="6457950"/>
          <p14:tracePt t="33782" x="2303463" y="6419850"/>
          <p14:tracePt t="33802" x="2303463" y="6345238"/>
          <p14:tracePt t="33822" x="2278063" y="6219825"/>
          <p14:tracePt t="33831" x="2278063" y="6169025"/>
          <p14:tracePt t="33845" x="2278063" y="6094413"/>
          <p14:tracePt t="33861" x="2252663" y="5969000"/>
          <p14:tracePt t="33881" x="2252663" y="5819775"/>
          <p14:tracePt t="33894" x="2252663" y="5681663"/>
          <p14:tracePt t="33913" x="2252663" y="5543550"/>
          <p14:tracePt t="33925" x="2252663" y="5456238"/>
          <p14:tracePt t="33938" x="2252663" y="5418138"/>
          <p14:tracePt t="33962" x="2278063" y="5356225"/>
          <p14:tracePt t="33969" x="2278063" y="5343525"/>
          <p14:tracePt t="33985" x="2290763" y="5294313"/>
          <p14:tracePt t="34002" x="2316163" y="5256213"/>
          <p14:tracePt t="34017" x="2339975" y="5181600"/>
          <p14:tracePt t="34032" x="2339975" y="5118100"/>
          <p14:tracePt t="34047" x="2352675" y="5068888"/>
          <p14:tracePt t="34063" x="2378075" y="5018088"/>
          <p14:tracePt t="34085" x="2390775" y="4905375"/>
          <p14:tracePt t="34096" x="2416175" y="4868863"/>
          <p14:tracePt t="34109" x="2441575" y="4768850"/>
          <p14:tracePt t="34126" x="2452688" y="4692650"/>
          <p14:tracePt t="34141" x="2452688" y="4643438"/>
          <p14:tracePt t="34156" x="2478088" y="4567238"/>
          <p14:tracePt t="34177" x="2490788" y="4454525"/>
          <p14:tracePt t="34188" x="2516188" y="4354513"/>
          <p14:tracePt t="34204" x="2516188" y="4292600"/>
          <p14:tracePt t="34223" x="2528888" y="4217988"/>
          <p14:tracePt t="34235" x="2554288" y="4179888"/>
          <p14:tracePt t="34251" x="2578100" y="4105275"/>
          <p14:tracePt t="34272" x="2628900" y="4041775"/>
          <p14:tracePt t="34284" x="2654300" y="3979863"/>
          <p14:tracePt t="34297" x="2678113" y="3954463"/>
          <p14:tracePt t="34316" x="2703513" y="3916363"/>
          <p14:tracePt t="34336" x="2703513" y="3905250"/>
          <p14:tracePt t="34344" x="2716213" y="3879850"/>
          <p14:tracePt t="34364" x="2728913" y="3829050"/>
          <p14:tracePt t="34375" x="2741613" y="3803650"/>
          <p14:tracePt t="34391" x="2754313" y="3803650"/>
          <p14:tracePt t="34409" x="2754313" y="3792538"/>
          <p14:tracePt t="34422" x="2754313" y="3754438"/>
          <p14:tracePt t="34438" x="2767013" y="3716338"/>
          <p14:tracePt t="34456" x="2767013" y="3667125"/>
          <p14:tracePt t="34469" x="2790825" y="3616325"/>
          <p14:tracePt t="34485" x="2828925" y="3479800"/>
          <p14:tracePt t="34507" x="2903538" y="3328988"/>
          <p14:tracePt t="34518" x="2979738" y="3178175"/>
          <p14:tracePt t="34532" x="3067050" y="3016250"/>
          <p14:tracePt t="34548" x="3128963" y="2865438"/>
          <p14:tracePt t="34563" x="3154363" y="2803525"/>
          <p14:tracePt t="34580" x="3279775" y="2578100"/>
          <p14:tracePt t="34594" x="3328988" y="2490788"/>
          <p14:tracePt t="34610" x="3367088" y="2390775"/>
          <p14:tracePt t="34631" x="3405188" y="2352675"/>
          <p14:tracePt t="34641" x="3429000" y="2327275"/>
          <p14:tracePt t="34657" x="3454400" y="2290763"/>
          <p14:tracePt t="34674" x="3492500" y="2265363"/>
          <p14:tracePt t="34690" x="3517900" y="2227263"/>
          <p14:tracePt t="34719" x="3517900" y="2214563"/>
          <p14:tracePt t="34757" x="3517900" y="2178050"/>
          <p14:tracePt t="34782" x="3541713" y="2152650"/>
          <p14:tracePt t="34798" x="3541713" y="2139950"/>
          <p14:tracePt t="34973" x="3530600" y="2178050"/>
          <p14:tracePt t="34985" x="3530600" y="2190750"/>
          <p14:tracePt t="35002" x="3517900" y="2190750"/>
          <p14:tracePt t="35101" x="3517900" y="2214563"/>
          <p14:tracePt t="35137" x="3505200" y="2227263"/>
          <p14:tracePt t="35161" x="3492500" y="2227263"/>
          <p14:tracePt t="35221" x="3479800" y="2227263"/>
          <p14:tracePt t="35282" x="3454400" y="2227263"/>
          <p14:tracePt t="35302" x="3429000" y="2227263"/>
          <p14:tracePt t="35331" x="3417888" y="2227263"/>
          <p14:tracePt t="35346" x="3405188" y="2227263"/>
          <p14:tracePt t="35380" x="3379788" y="2227263"/>
          <p14:tracePt t="35443" x="3367088" y="2227263"/>
          <p14:tracePt t="35585" x="3354388" y="2227263"/>
          <p14:tracePt t="35625" x="3354388" y="2290763"/>
          <p14:tracePt t="35642" x="3328988" y="2327275"/>
          <p14:tracePt t="35656" x="3328988" y="2378075"/>
          <p14:tracePt t="35675" x="3317875" y="2427288"/>
          <p14:tracePt t="35690" x="3317875" y="2465388"/>
          <p14:tracePt t="35705" x="3317875" y="2490788"/>
          <p14:tracePt t="35757" x="3317875" y="2503488"/>
          <p14:tracePt t="35782" x="3317875" y="2527300"/>
          <p14:tracePt t="35799" x="3317875" y="2552700"/>
          <p14:tracePt t="35813" x="3317875" y="2590800"/>
          <p14:tracePt t="35828" x="3341688" y="2616200"/>
          <p14:tracePt t="35852" x="3405188" y="2652713"/>
          <p14:tracePt t="35860" x="3429000" y="2665413"/>
          <p14:tracePt t="35876" x="3479800" y="2678113"/>
          <p14:tracePt t="35894" x="3505200" y="2703513"/>
          <p14:tracePt t="35923" x="3541713" y="2740025"/>
          <p14:tracePt t="35937" x="3579813" y="2778125"/>
          <p14:tracePt t="35965" x="3643313" y="2803525"/>
          <p14:tracePt t="35987" x="3679825" y="2816225"/>
          <p14:tracePt t="35988" x="3692525" y="2828925"/>
          <p14:tracePt t="36032" x="3705225" y="2840038"/>
          <p14:tracePt t="36047" x="3717925" y="2840038"/>
          <p14:tracePt t="36087" x="3743325" y="2840038"/>
          <p14:tracePt t="36104" x="3743325" y="2852738"/>
          <p14:tracePt t="36132" x="3779838" y="2852738"/>
          <p14:tracePt t="36156" x="3792538" y="2852738"/>
          <p14:tracePt t="36206" x="3805238" y="2852738"/>
          <p14:tracePt t="36251" x="3830638" y="2852738"/>
          <p14:tracePt t="36311" x="3856038" y="2803525"/>
          <p14:tracePt t="36331" x="3867150" y="2790825"/>
          <p14:tracePt t="36500" x="3892550" y="2778125"/>
          <p14:tracePt t="36516" x="3943350" y="2778125"/>
          <p14:tracePt t="36532" x="4005263" y="2778125"/>
          <p14:tracePt t="36547" x="4056063" y="2790825"/>
          <p14:tracePt t="36585" x="4168775" y="2816225"/>
          <p14:tracePt t="36609" x="4281488" y="2816225"/>
          <p14:tracePt t="36617" x="4318000" y="2828925"/>
          <p14:tracePt t="36642" x="4356100" y="2828925"/>
          <p14:tracePt t="36660" x="4368800" y="2828925"/>
          <p14:tracePt t="36688" x="4381500" y="2828925"/>
          <p14:tracePt t="36706" x="4394200" y="2828925"/>
          <p14:tracePt t="36722" x="4406900" y="2828925"/>
          <p14:tracePt t="36735" x="4430713" y="2840038"/>
          <p14:tracePt t="36752" x="4468813" y="2840038"/>
          <p14:tracePt t="36766" x="4543425" y="2865438"/>
          <p14:tracePt t="36781" x="4619625" y="2865438"/>
          <p14:tracePt t="36797" x="4694238" y="2865438"/>
          <p14:tracePt t="36819" x="4743450" y="2865438"/>
          <p14:tracePt t="36829" x="4781550" y="2865438"/>
          <p14:tracePt t="36849" x="4794250" y="2865438"/>
          <p14:tracePt t="36876" x="4806950" y="2865438"/>
          <p14:tracePt t="36892" x="4832350" y="2852738"/>
          <p14:tracePt t="36909" x="4856163" y="2828925"/>
          <p14:tracePt t="36941" x="4881563" y="2803525"/>
          <p14:tracePt t="36969" x="4906963" y="2778125"/>
          <p14:tracePt t="36985" x="4906963" y="2765425"/>
          <p14:tracePt t="37000" x="4919663" y="2752725"/>
          <p14:tracePt t="37015" x="4932363" y="2728913"/>
          <p14:tracePt t="37037" x="4932363" y="2716213"/>
          <p14:tracePt t="37043" x="4932363" y="2703513"/>
          <p14:tracePt t="37065" x="4932363" y="2678113"/>
          <p14:tracePt t="37079" x="4932363" y="2665413"/>
          <p14:tracePt t="37094" x="4932363" y="2652713"/>
          <p14:tracePt t="37110" x="4932363" y="2640013"/>
          <p14:tracePt t="37132" x="4932363" y="2603500"/>
          <p14:tracePt t="37164" x="4932363" y="2552700"/>
          <p14:tracePt t="37206" x="4932363" y="2540000"/>
          <p14:tracePt t="37221" x="4932363" y="2503488"/>
          <p14:tracePt t="37236" x="4932363" y="2465388"/>
          <p14:tracePt t="37256" x="4956175" y="2439988"/>
          <p14:tracePt t="37269" x="4956175" y="2414588"/>
          <p14:tracePt t="37298" x="4981575" y="2378075"/>
          <p14:tracePt t="37313" x="4994275" y="2352675"/>
          <p14:tracePt t="37328" x="5019675" y="2303463"/>
          <p14:tracePt t="37344" x="5032375" y="2290763"/>
          <p14:tracePt t="37370" x="5057775" y="2265363"/>
          <p14:tracePt t="37375" x="5057775" y="2252663"/>
          <p14:tracePt t="37445" x="5094288" y="2239963"/>
          <p14:tracePt t="37486" x="5132388" y="2214563"/>
          <p14:tracePt t="37503" x="5145088" y="2214563"/>
          <p14:tracePt t="37516" x="5170488" y="2190750"/>
          <p14:tracePt t="37547" x="5194300" y="2178050"/>
          <p14:tracePt t="37579" x="5207000" y="2165350"/>
          <p14:tracePt t="37595" x="5207000" y="2152650"/>
          <p14:tracePt t="37610" x="5219700" y="2152650"/>
          <p14:tracePt t="37628" x="5232400" y="2139950"/>
          <p14:tracePt t="37674" x="5232400" y="2114550"/>
          <p14:tracePt t="38101" x="5281613" y="2089150"/>
          <p14:tracePt t="38111" x="5294313" y="2089150"/>
          <p14:tracePt t="38137" x="5319713" y="2101850"/>
          <p14:tracePt t="38156" x="5332413" y="2114550"/>
          <p14:tracePt t="38176" x="5345113" y="2139950"/>
          <p14:tracePt t="38192" x="5357813" y="2165350"/>
          <p14:tracePt t="38204" x="5357813" y="2201863"/>
          <p14:tracePt t="38219" x="5383213" y="2239963"/>
          <p14:tracePt t="38252" x="5407025" y="2278063"/>
          <p14:tracePt t="38282" x="5407025" y="2290763"/>
          <p14:tracePt t="38297" x="5419725" y="2303463"/>
          <p14:tracePt t="38315" x="5432425" y="2314575"/>
          <p14:tracePt t="38328" x="5445125" y="2327275"/>
          <p14:tracePt t="38344" x="5457825" y="2339975"/>
          <p14:tracePt t="38360" x="5470525" y="2352675"/>
          <p14:tracePt t="38376" x="5495925" y="2378075"/>
          <p14:tracePt t="38405" x="5557838" y="2439988"/>
          <p14:tracePt t="38423" x="5657850" y="2478088"/>
          <p14:tracePt t="38440" x="5795963" y="2516188"/>
          <p14:tracePt t="38453" x="5932488" y="2540000"/>
          <p14:tracePt t="38469" x="6096000" y="2565400"/>
          <p14:tracePt t="38487" x="6234113" y="2578100"/>
          <p14:tracePt t="38500" x="6370638" y="2578100"/>
          <p14:tracePt t="38516" x="6508750" y="2578100"/>
          <p14:tracePt t="38532" x="6572250" y="2603500"/>
          <p14:tracePt t="38548" x="6596063" y="2603500"/>
          <p14:tracePt t="38605" x="6608763" y="2603500"/>
          <p14:tracePt t="38628" x="6634163" y="2603500"/>
          <p14:tracePt t="38644" x="6646863" y="2603500"/>
          <p14:tracePt t="38672" x="6659563" y="2603500"/>
          <p14:tracePt t="38692" x="6696075" y="2590800"/>
          <p14:tracePt t="38709" x="6708775" y="2590800"/>
          <p14:tracePt t="38749" x="6734175" y="2527300"/>
          <p14:tracePt t="38766" x="6746875" y="2478088"/>
          <p14:tracePt t="38784" x="6746875" y="2452688"/>
          <p14:tracePt t="38797" x="6746875" y="2427288"/>
          <p14:tracePt t="38815" x="6746875" y="2378075"/>
          <p14:tracePt t="38834" x="6746875" y="2327275"/>
          <p14:tracePt t="38847" x="6746875" y="2303463"/>
          <p14:tracePt t="38883" x="6746875" y="2252663"/>
          <p14:tracePt t="38985" x="6746875" y="2201863"/>
          <p14:tracePt t="39032" x="6746875" y="2190750"/>
          <p14:tracePt t="39047" x="6746875" y="2152650"/>
          <p14:tracePt t="39062" x="6746875" y="2127250"/>
          <p14:tracePt t="39085" x="6746875" y="2114550"/>
          <p14:tracePt t="39250" x="6721475" y="2127250"/>
          <p14:tracePt t="39266" x="6684963" y="2190750"/>
          <p14:tracePt t="39282" x="6646863" y="2239963"/>
          <p14:tracePt t="39305" x="6584950" y="2278063"/>
          <p14:tracePt t="39313" x="6572250" y="2290763"/>
          <p14:tracePt t="39330" x="6508750" y="2327275"/>
          <p14:tracePt t="39344" x="6434138" y="2365375"/>
          <p14:tracePt t="39359" x="6370638" y="2403475"/>
          <p14:tracePt t="39377" x="6270625" y="2427288"/>
          <p14:tracePt t="39380" x="6208713" y="2452688"/>
          <p14:tracePt t="39392" x="6157913" y="2452688"/>
          <p14:tracePt t="39408" x="6096000" y="2478088"/>
          <p14:tracePt t="39438" x="5983288" y="2490788"/>
          <p14:tracePt t="39456" x="5945188" y="2490788"/>
          <p14:tracePt t="39473" x="5883275" y="2490788"/>
          <p14:tracePt t="39487" x="5832475" y="2490788"/>
          <p14:tracePt t="39500" x="5808663" y="2490788"/>
          <p14:tracePt t="39516" x="5783263" y="2490788"/>
          <p14:tracePt t="39532" x="5770563" y="2490788"/>
          <p14:tracePt t="39549" x="5745163" y="2490788"/>
          <p14:tracePt t="39566" x="5708650" y="2490788"/>
          <p14:tracePt t="39610" x="5683250" y="2490788"/>
          <p14:tracePt t="39626" x="5657850" y="2490788"/>
          <p14:tracePt t="39648" x="5645150" y="2490788"/>
          <p14:tracePt t="39678" x="5632450" y="2516188"/>
          <p14:tracePt t="39690" x="5607050" y="2527300"/>
          <p14:tracePt t="39704" x="5595938" y="2552700"/>
          <p14:tracePt t="39719" x="5583238" y="2552700"/>
          <p14:tracePt t="39734" x="5570538" y="2552700"/>
          <p14:tracePt t="39782" x="5557838" y="2565400"/>
          <p14:tracePt t="39799" x="5519738" y="2603500"/>
          <p14:tracePt t="39815" x="5519738" y="2616200"/>
          <p14:tracePt t="39829" x="5507038" y="2640013"/>
          <p14:tracePt t="39861" x="5507038" y="2652713"/>
          <p14:tracePt t="39900" x="5507038" y="2716213"/>
          <p14:tracePt t="39922" x="5507038" y="2752725"/>
          <p14:tracePt t="40021" x="5483225" y="2778125"/>
          <p14:tracePt t="40142" x="5483225" y="2803525"/>
          <p14:tracePt t="40172" x="5483225" y="2816225"/>
          <p14:tracePt t="40203" x="5483225" y="2828925"/>
          <p14:tracePt t="40235" x="5495925" y="2840038"/>
          <p14:tracePt t="40254" x="5519738" y="2865438"/>
          <p14:tracePt t="40282" x="5532438" y="2865438"/>
          <p14:tracePt t="40299" x="5557838" y="2890838"/>
          <p14:tracePt t="40313" x="5570538" y="2890838"/>
          <p14:tracePt t="40361" x="5595938" y="2890838"/>
          <p14:tracePt t="40394" x="5607050" y="2903538"/>
          <p14:tracePt t="40409" x="5619750" y="2903538"/>
          <p14:tracePt t="40423" x="5632450" y="2903538"/>
          <p14:tracePt t="40446" x="5632450" y="2916238"/>
          <p14:tracePt t="40484" x="5645150" y="2916238"/>
          <p14:tracePt t="40500" x="5683250" y="2928938"/>
          <p14:tracePt t="40518" x="5695950" y="2928938"/>
          <p14:tracePt t="40555" x="5719763" y="2928938"/>
          <p14:tracePt t="40565" x="5745163" y="2928938"/>
          <p14:tracePt t="40578" x="5770563" y="2928938"/>
          <p14:tracePt t="40597" x="5832475" y="2928938"/>
          <p14:tracePt t="40610" x="5845175" y="2928938"/>
          <p14:tracePt t="40625" x="5883275" y="2928938"/>
          <p14:tracePt t="40677" x="5970588" y="2952750"/>
          <p14:tracePt t="40688" x="5983288" y="2952750"/>
          <p14:tracePt t="40703" x="6034088" y="2952750"/>
          <p14:tracePt t="40721" x="6083300" y="2952750"/>
          <p14:tracePt t="40735" x="6121400" y="2952750"/>
          <p14:tracePt t="40844" x="6070600" y="3016250"/>
          <p14:tracePt t="40860" x="5921375" y="3128963"/>
          <p14:tracePt t="40876" x="5770563" y="3228975"/>
          <p14:tracePt t="40921" x="5394325" y="3390900"/>
          <p14:tracePt t="40946" x="5257800" y="3441700"/>
          <p14:tracePt t="40954" x="5219700" y="3479800"/>
          <p14:tracePt t="40971" x="5181600" y="3516313"/>
          <p14:tracePt t="40992" x="5106988" y="3590925"/>
          <p14:tracePt t="41002" x="5094288" y="3616325"/>
          <p14:tracePt t="41025" x="5032375" y="3703638"/>
          <p14:tracePt t="41031" x="5019675" y="3729038"/>
          <p14:tracePt t="41047" x="4994275" y="3767138"/>
          <p14:tracePt t="41062" x="4968875" y="3816350"/>
          <p14:tracePt t="41079" x="4945063" y="3841750"/>
          <p14:tracePt t="41104" x="4919663" y="3854450"/>
          <p14:tracePt t="41113" x="4894263" y="3867150"/>
          <p14:tracePt t="41125" x="4843463" y="3905250"/>
          <p14:tracePt t="41142" x="4768850" y="3929063"/>
          <p14:tracePt t="41166" x="4732338" y="3954463"/>
          <p14:tracePt t="41174" x="4719638" y="3967163"/>
          <p14:tracePt t="41211" x="4681538" y="3992563"/>
          <p14:tracePt t="41297" x="4656138" y="3992563"/>
          <p14:tracePt t="41313" x="4643438" y="4005263"/>
          <p14:tracePt t="41328" x="4606925" y="4017963"/>
          <p14:tracePt t="41344" x="4594225" y="4029075"/>
          <p14:tracePt t="41392" x="4594225" y="4041775"/>
          <p14:tracePt t="41409" x="4568825" y="4067175"/>
          <p14:tracePt t="41423" x="4543425" y="4092575"/>
          <p14:tracePt t="41437" x="4530725" y="4129088"/>
          <p14:tracePt t="41458" x="4518025" y="4141788"/>
          <p14:tracePt t="41480" x="4518025" y="4167188"/>
          <p14:tracePt t="41487" x="4506913" y="4167188"/>
          <p14:tracePt t="41507" x="4506913" y="4205288"/>
          <p14:tracePt t="41534" x="4506913" y="4292600"/>
          <p14:tracePt t="41548" x="4506913" y="4354513"/>
          <p14:tracePt t="41586" x="4506913" y="4405313"/>
          <p14:tracePt t="41599" x="4518025" y="4405313"/>
          <p14:tracePt t="41620" x="4581525" y="4405313"/>
          <p14:tracePt t="41649" x="4668838" y="4430713"/>
          <p14:tracePt t="41657" x="4694238" y="4430713"/>
          <p14:tracePt t="41672" x="4781550" y="4430713"/>
          <p14:tracePt t="41688" x="4868863" y="4430713"/>
          <p14:tracePt t="41705" x="4945063" y="4418013"/>
          <p14:tracePt t="41719" x="4956175" y="4405313"/>
          <p14:tracePt t="41780" x="4968875" y="4405313"/>
          <p14:tracePt t="41781" x="4981575" y="4405313"/>
          <p14:tracePt t="41800" x="4981575" y="4454525"/>
          <p14:tracePt t="41822" x="4981575" y="4518025"/>
          <p14:tracePt t="41830" x="4981575" y="4554538"/>
          <p14:tracePt t="41844" x="4981575" y="4618038"/>
          <p14:tracePt t="41860" x="4981575" y="4667250"/>
          <p14:tracePt t="41876" x="4981575" y="4692650"/>
          <p14:tracePt t="41936" x="5045075" y="4756150"/>
          <p14:tracePt t="41956" x="5181600" y="4843463"/>
          <p14:tracePt t="41969" x="5257800" y="4868863"/>
          <p14:tracePt t="41984" x="5345113" y="4892675"/>
          <p14:tracePt t="42001" x="5394325" y="4905375"/>
          <p14:tracePt t="42018" x="5419725" y="4905375"/>
          <p14:tracePt t="42034" x="5432425" y="4905375"/>
          <p14:tracePt t="42047" x="5495925" y="4905375"/>
          <p14:tracePt t="42063" x="5545138" y="4905375"/>
          <p14:tracePt t="42078" x="5595938" y="4905375"/>
          <p14:tracePt t="42097" x="5645150" y="4905375"/>
          <p14:tracePt t="42127" x="5683250" y="4905375"/>
          <p14:tracePt t="42144" x="5708650" y="4905375"/>
          <p14:tracePt t="42157" x="5757863" y="4879975"/>
          <p14:tracePt t="42172" x="5783263" y="4856163"/>
          <p14:tracePt t="42197" x="5821363" y="4779963"/>
          <p14:tracePt t="42219" x="5832475" y="4679950"/>
          <p14:tracePt t="42237" x="5832475" y="4643438"/>
          <p14:tracePt t="42251" x="5832475" y="4605338"/>
          <p14:tracePt t="42268" x="5857875" y="4492625"/>
          <p14:tracePt t="42281" x="5857875" y="4467225"/>
          <p14:tracePt t="42297" x="5857875" y="4430713"/>
          <p14:tracePt t="42319" x="5857875" y="4379913"/>
          <p14:tracePt t="42331" x="5857875" y="4367213"/>
          <p14:tracePt t="42344" x="5870575" y="4330700"/>
          <p14:tracePt t="42360" x="5908675" y="4267200"/>
          <p14:tracePt t="42376" x="5945188" y="4230688"/>
          <p14:tracePt t="42394" x="5970588" y="4179888"/>
          <p14:tracePt t="42407" x="5983288" y="4141788"/>
          <p14:tracePt t="42422" x="6021388" y="4117975"/>
          <p14:tracePt t="42469" x="6021388" y="4092575"/>
          <p14:tracePt t="42642" x="5983288" y="4067175"/>
          <p14:tracePt t="42657" x="5957888" y="4041775"/>
          <p14:tracePt t="42673" x="5932488" y="4017963"/>
          <p14:tracePt t="42688" x="5908675" y="3967163"/>
          <p14:tracePt t="42705" x="5895975" y="3941763"/>
          <p14:tracePt t="42726" x="5895975" y="3916363"/>
          <p14:tracePt t="42736" x="5895975" y="3905250"/>
          <p14:tracePt t="42764" x="5857875" y="3816350"/>
          <p14:tracePt t="42784" x="5832475" y="3792538"/>
          <p14:tracePt t="42797" x="5832475" y="3779838"/>
          <p14:tracePt t="42813" x="5821363" y="3767138"/>
          <p14:tracePt t="42845" x="5795963" y="3741738"/>
          <p14:tracePt t="42860" x="5783263" y="3716338"/>
          <p14:tracePt t="42875" x="5770563" y="3692525"/>
          <p14:tracePt t="42962" x="5770563" y="3616325"/>
          <p14:tracePt t="42969" x="5770563" y="3590925"/>
          <p14:tracePt t="42987" x="5770563" y="3516313"/>
          <p14:tracePt t="43003" x="5770563" y="3441700"/>
          <p14:tracePt t="43016" x="5770563" y="3390900"/>
          <p14:tracePt t="43070" x="5770563" y="3378200"/>
          <p14:tracePt t="43105" x="5770563" y="3354388"/>
          <p14:tracePt t="43282" x="5770563" y="3316288"/>
          <p14:tracePt t="43297" x="5770563" y="3278188"/>
          <p14:tracePt t="43313" x="5770563" y="3203575"/>
          <p14:tracePt t="43329" x="5770563" y="3178175"/>
          <p14:tracePt t="43344" x="5770563" y="3154363"/>
          <p14:tracePt t="43536" x="5783263" y="3154363"/>
          <p14:tracePt t="43618" x="5808663" y="3154363"/>
          <p14:tracePt t="43626" x="5821363" y="3154363"/>
          <p14:tracePt t="43644" x="5845175" y="3165475"/>
          <p14:tracePt t="43657" x="5857875" y="3165475"/>
          <p14:tracePt t="43719" x="5870575" y="3165475"/>
          <p14:tracePt t="43754" x="5883275" y="3178175"/>
          <p14:tracePt t="43828" x="5895975" y="3190875"/>
          <p14:tracePt t="43844" x="5908675" y="3203575"/>
          <p14:tracePt t="43892" x="5908675" y="3216275"/>
          <p14:tracePt t="43954" x="5908675" y="3228975"/>
          <p14:tracePt t="43969" x="5908675" y="3254375"/>
          <p14:tracePt t="43984" x="5908675" y="3267075"/>
          <p14:tracePt t="46437" x="5908675" y="3278188"/>
          <p14:tracePt t="46472" x="5921375" y="3303588"/>
          <p14:tracePt t="46488" x="5921375" y="3316288"/>
          <p14:tracePt t="46660" x="5945188" y="3328988"/>
          <p14:tracePt t="46831" x="5970588" y="3290888"/>
          <p14:tracePt t="46851" x="5995988" y="3267075"/>
          <p14:tracePt t="46861" x="6021388" y="3228975"/>
          <p14:tracePt t="46883" x="6057900" y="3190875"/>
          <p14:tracePt t="46913" x="6096000" y="3154363"/>
          <p14:tracePt t="46923" x="6108700" y="3128963"/>
          <p14:tracePt t="46963" x="6108700" y="3116263"/>
          <p14:tracePt t="47113" x="6146800" y="3116263"/>
          <p14:tracePt t="47125" x="6296025" y="3116263"/>
          <p14:tracePt t="47143" x="6784975" y="3190875"/>
          <p14:tracePt t="47157" x="7197725" y="3241675"/>
          <p14:tracePt t="47172" x="7635875" y="3290888"/>
          <p14:tracePt t="47225" x="9675813" y="3590925"/>
          <p14:tracePt t="47234" x="10152063" y="3679825"/>
          <p14:tracePt t="47250" x="11064875" y="3816350"/>
          <p14:tracePt t="47266" x="11741150" y="389255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A7C7B-6E0F-48EB-8DF9-AC08253E16A9}"/>
              </a:ext>
            </a:extLst>
          </p:cNvPr>
          <p:cNvSpPr>
            <a:spLocks noGrp="1"/>
          </p:cNvSpPr>
          <p:nvPr>
            <p:ph type="title"/>
          </p:nvPr>
        </p:nvSpPr>
        <p:spPr/>
        <p:txBody>
          <a:bodyPr/>
          <a:lstStyle/>
          <a:p>
            <a:r>
              <a:rPr lang="en-US"/>
              <a:t>Yếu tố nguy cơ loét</a:t>
            </a:r>
          </a:p>
        </p:txBody>
      </p:sp>
      <p:sp>
        <p:nvSpPr>
          <p:cNvPr id="3" name="Content Placeholder 2">
            <a:extLst>
              <a:ext uri="{FF2B5EF4-FFF2-40B4-BE49-F238E27FC236}">
                <a16:creationId xmlns:a16="http://schemas.microsoft.com/office/drawing/2014/main" id="{86FE30E4-5C9A-438C-921E-A4AEC27C6F47}"/>
              </a:ext>
            </a:extLst>
          </p:cNvPr>
          <p:cNvSpPr>
            <a:spLocks noGrp="1"/>
          </p:cNvSpPr>
          <p:nvPr>
            <p:ph idx="1"/>
          </p:nvPr>
        </p:nvSpPr>
        <p:spPr/>
        <p:txBody>
          <a:bodyPr/>
          <a:lstStyle/>
          <a:p>
            <a:r>
              <a:rPr lang="en-US" i="1"/>
              <a:t>H. pylori</a:t>
            </a:r>
          </a:p>
          <a:p>
            <a:r>
              <a:rPr lang="en-US"/>
              <a:t>Aspirin</a:t>
            </a:r>
          </a:p>
          <a:p>
            <a:r>
              <a:rPr lang="en-US"/>
              <a:t>Kháng viêm non-steroid</a:t>
            </a:r>
          </a:p>
          <a:p>
            <a:r>
              <a:rPr lang="en-US"/>
              <a:t>Thuốc lá</a:t>
            </a:r>
          </a:p>
          <a:p>
            <a:r>
              <a:rPr lang="en-US"/>
              <a:t>Stress</a:t>
            </a:r>
          </a:p>
          <a:p>
            <a:r>
              <a:rPr lang="en-US"/>
              <a:t>Rượu</a:t>
            </a:r>
          </a:p>
          <a:p>
            <a:r>
              <a:rPr lang="en-US"/>
              <a:t>Corticoid</a:t>
            </a:r>
          </a:p>
          <a:p>
            <a:r>
              <a:rPr lang="en-US"/>
              <a:t>Hội chứng Zollinger-Ellison, …</a:t>
            </a:r>
          </a:p>
        </p:txBody>
      </p:sp>
      <p:sp>
        <p:nvSpPr>
          <p:cNvPr id="4" name="Date Placeholder 3">
            <a:extLst>
              <a:ext uri="{FF2B5EF4-FFF2-40B4-BE49-F238E27FC236}">
                <a16:creationId xmlns:a16="http://schemas.microsoft.com/office/drawing/2014/main" id="{553A242B-42A1-4550-98BB-DF9CE1052553}"/>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795633B4-9199-492D-A73E-EF0557ED2E16}"/>
              </a:ext>
            </a:extLst>
          </p:cNvPr>
          <p:cNvSpPr>
            <a:spLocks noGrp="1"/>
          </p:cNvSpPr>
          <p:nvPr>
            <p:ph type="body" sz="quarter" idx="13"/>
          </p:nvPr>
        </p:nvSpPr>
        <p:spPr/>
        <p:txBody>
          <a:bodyPr/>
          <a:lstStyle/>
          <a:p>
            <a:r>
              <a:rPr lang="en-US"/>
              <a:t>LOÉT DẠ DÀY TÁ TRÀNG</a:t>
            </a:r>
          </a:p>
        </p:txBody>
      </p:sp>
      <p:pic>
        <p:nvPicPr>
          <p:cNvPr id="8" name="Audio 7">
            <a:hlinkClick r:id="" action="ppaction://media"/>
            <a:extLst>
              <a:ext uri="{FF2B5EF4-FFF2-40B4-BE49-F238E27FC236}">
                <a16:creationId xmlns:a16="http://schemas.microsoft.com/office/drawing/2014/main" id="{693B2ED2-5ADF-4D15-9B44-E00BCE4C151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29890983"/>
      </p:ext>
    </p:extLst>
  </p:cSld>
  <p:clrMapOvr>
    <a:masterClrMapping/>
  </p:clrMapOvr>
  <mc:AlternateContent xmlns:mc="http://schemas.openxmlformats.org/markup-compatibility/2006" xmlns:p14="http://schemas.microsoft.com/office/powerpoint/2010/main">
    <mc:Choice Requires="p14">
      <p:transition spd="slow" p14:dur="2000" advTm="35838"/>
    </mc:Choice>
    <mc:Fallback xmlns="">
      <p:transition spd="slow" advTm="35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34037" x="1527175" y="2365375"/>
          <p14:tracePt t="34059" x="3517900" y="3190875"/>
          <p14:tracePt t="34070" x="4130675" y="3367088"/>
          <p14:tracePt t="34088" x="5045075" y="3590925"/>
          <p14:tracePt t="34100" x="5595938" y="3703638"/>
          <p14:tracePt t="34118" x="5921375" y="3729038"/>
          <p14:tracePt t="34138" x="6221413" y="3729038"/>
          <p14:tracePt t="34148" x="6259513" y="3729038"/>
          <p14:tracePt t="34168" x="6370638" y="3703638"/>
          <p14:tracePt t="34179" x="6508750" y="3654425"/>
          <p14:tracePt t="34199" x="6659563" y="3579813"/>
          <p14:tracePt t="34211" x="7561263" y="3529013"/>
          <p14:tracePt t="34230" x="8123238" y="3490913"/>
          <p14:tracePt t="34240" x="8361363" y="3490913"/>
          <p14:tracePt t="34258" x="8924925" y="3454400"/>
          <p14:tracePt t="34281" x="9501188" y="3529013"/>
          <p14:tracePt t="34309" x="9926638" y="3654425"/>
          <p14:tracePt t="34318" x="10013950" y="3679825"/>
          <p14:tracePt t="34335" x="10139363" y="3679825"/>
          <p14:tracePt t="34351" x="10239375" y="3679825"/>
          <p14:tracePt t="34365" x="10401300" y="3703638"/>
          <p14:tracePt t="34402" x="11966575" y="3905250"/>
          <p14:tracePt t="34561" x="361950" y="2927350"/>
          <p14:tracePt t="34577" x="368300" y="2921000"/>
          <p14:tracePt t="34646" x="654050" y="2870200"/>
          <p14:tracePt t="34663" x="736600" y="2857500"/>
          <p14:tracePt t="34694" x="793750" y="2844800"/>
          <p14:tracePt t="34727" x="628650" y="2755900"/>
          <p14:tracePt t="34795" x="76200" y="2660650"/>
          <p14:tracePt t="35069" x="11703050" y="3403600"/>
          <p14:tracePt t="35084" x="11653838" y="3378200"/>
          <p14:tracePt t="35147" x="11815763" y="3390900"/>
          <p14:tracePt t="35163" x="12066588" y="339090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21405-60F6-4FEE-8702-CA82D4D3C2AD}"/>
              </a:ext>
            </a:extLst>
          </p:cNvPr>
          <p:cNvSpPr>
            <a:spLocks noGrp="1"/>
          </p:cNvSpPr>
          <p:nvPr>
            <p:ph type="title"/>
          </p:nvPr>
        </p:nvSpPr>
        <p:spPr/>
        <p:txBody>
          <a:bodyPr/>
          <a:lstStyle/>
          <a:p>
            <a:r>
              <a:rPr lang="en-US"/>
              <a:t>Loét tá tràng</a:t>
            </a:r>
          </a:p>
        </p:txBody>
      </p:sp>
      <p:sp>
        <p:nvSpPr>
          <p:cNvPr id="4" name="Date Placeholder 3">
            <a:extLst>
              <a:ext uri="{FF2B5EF4-FFF2-40B4-BE49-F238E27FC236}">
                <a16:creationId xmlns:a16="http://schemas.microsoft.com/office/drawing/2014/main" id="{6773BF09-3422-415F-B557-9E48562BBC9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AB79FC2-70E0-4209-BA4E-2D9603BB1519}"/>
              </a:ext>
            </a:extLst>
          </p:cNvPr>
          <p:cNvSpPr>
            <a:spLocks noGrp="1"/>
          </p:cNvSpPr>
          <p:nvPr>
            <p:ph type="body" sz="quarter" idx="13"/>
          </p:nvPr>
        </p:nvSpPr>
        <p:spPr/>
        <p:txBody>
          <a:bodyPr/>
          <a:lstStyle/>
          <a:p>
            <a:r>
              <a:rPr lang="en-US"/>
              <a:t>LOÉT DẠ DÀY TÁ TRÀNG</a:t>
            </a:r>
          </a:p>
        </p:txBody>
      </p:sp>
      <p:pic>
        <p:nvPicPr>
          <p:cNvPr id="7" name="Picture 6">
            <a:extLst>
              <a:ext uri="{FF2B5EF4-FFF2-40B4-BE49-F238E27FC236}">
                <a16:creationId xmlns:a16="http://schemas.microsoft.com/office/drawing/2014/main" id="{3C0E37C9-CDAA-4F63-A265-CACB3D803D18}"/>
              </a:ext>
            </a:extLst>
          </p:cNvPr>
          <p:cNvPicPr>
            <a:picLocks noChangeAspect="1"/>
          </p:cNvPicPr>
          <p:nvPr/>
        </p:nvPicPr>
        <p:blipFill>
          <a:blip r:embed="rId4"/>
          <a:stretch>
            <a:fillRect/>
          </a:stretch>
        </p:blipFill>
        <p:spPr>
          <a:xfrm>
            <a:off x="838200" y="1840659"/>
            <a:ext cx="4555421" cy="3176681"/>
          </a:xfrm>
          <a:prstGeom prst="rect">
            <a:avLst/>
          </a:prstGeom>
        </p:spPr>
      </p:pic>
      <p:sp>
        <p:nvSpPr>
          <p:cNvPr id="8" name="Content Placeholder 3">
            <a:extLst>
              <a:ext uri="{FF2B5EF4-FFF2-40B4-BE49-F238E27FC236}">
                <a16:creationId xmlns:a16="http://schemas.microsoft.com/office/drawing/2014/main" id="{774C69C4-0AB8-4A55-9FA3-C7063CC3CFC3}"/>
              </a:ext>
            </a:extLst>
          </p:cNvPr>
          <p:cNvSpPr txBox="1">
            <a:spLocks/>
          </p:cNvSpPr>
          <p:nvPr/>
        </p:nvSpPr>
        <p:spPr>
          <a:xfrm>
            <a:off x="6172200" y="1825625"/>
            <a:ext cx="5181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70% loét tá tràng có lượng acid dạ dày trong giới hạn bình thường</a:t>
            </a:r>
          </a:p>
          <a:p>
            <a:r>
              <a:rPr lang="en-US"/>
              <a:t>Bệnh nhân loét tá tràng nhạy với kích thích tăng tiết acid hơn</a:t>
            </a:r>
          </a:p>
        </p:txBody>
      </p:sp>
      <p:pic>
        <p:nvPicPr>
          <p:cNvPr id="10" name="Audio 9">
            <a:hlinkClick r:id="" action="ppaction://media"/>
            <a:extLst>
              <a:ext uri="{FF2B5EF4-FFF2-40B4-BE49-F238E27FC236}">
                <a16:creationId xmlns:a16="http://schemas.microsoft.com/office/drawing/2014/main" id="{59E2307A-2835-4FD7-8410-AA71951711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28393764"/>
      </p:ext>
    </p:extLst>
  </p:cSld>
  <p:clrMapOvr>
    <a:masterClrMapping/>
  </p:clrMapOvr>
  <mc:AlternateContent xmlns:mc="http://schemas.openxmlformats.org/markup-compatibility/2006" xmlns:p14="http://schemas.microsoft.com/office/powerpoint/2010/main">
    <mc:Choice Requires="p14">
      <p:transition spd="slow" p14:dur="2000" advTm="37951"/>
    </mc:Choice>
    <mc:Fallback xmlns="">
      <p:transition spd="slow" advTm="37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21405-60F6-4FEE-8702-CA82D4D3C2AD}"/>
              </a:ext>
            </a:extLst>
          </p:cNvPr>
          <p:cNvSpPr>
            <a:spLocks noGrp="1"/>
          </p:cNvSpPr>
          <p:nvPr>
            <p:ph type="title"/>
          </p:nvPr>
        </p:nvSpPr>
        <p:spPr/>
        <p:txBody>
          <a:bodyPr/>
          <a:lstStyle/>
          <a:p>
            <a:r>
              <a:rPr lang="en-US"/>
              <a:t>Loét dạ dày</a:t>
            </a:r>
          </a:p>
        </p:txBody>
      </p:sp>
      <p:sp>
        <p:nvSpPr>
          <p:cNvPr id="4" name="Date Placeholder 3">
            <a:extLst>
              <a:ext uri="{FF2B5EF4-FFF2-40B4-BE49-F238E27FC236}">
                <a16:creationId xmlns:a16="http://schemas.microsoft.com/office/drawing/2014/main" id="{6773BF09-3422-415F-B557-9E48562BBC9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AB79FC2-70E0-4209-BA4E-2D9603BB1519}"/>
              </a:ext>
            </a:extLst>
          </p:cNvPr>
          <p:cNvSpPr>
            <a:spLocks noGrp="1"/>
          </p:cNvSpPr>
          <p:nvPr>
            <p:ph type="body" sz="quarter" idx="13"/>
          </p:nvPr>
        </p:nvSpPr>
        <p:spPr/>
        <p:txBody>
          <a:bodyPr/>
          <a:lstStyle/>
          <a:p>
            <a:r>
              <a:rPr lang="en-US"/>
              <a:t>LOÉT DẠ DÀY TÁ TRÀNG</a:t>
            </a:r>
          </a:p>
        </p:txBody>
      </p:sp>
      <p:pic>
        <p:nvPicPr>
          <p:cNvPr id="6" name="Content Placeholder 5">
            <a:extLst>
              <a:ext uri="{FF2B5EF4-FFF2-40B4-BE49-F238E27FC236}">
                <a16:creationId xmlns:a16="http://schemas.microsoft.com/office/drawing/2014/main" id="{3C33DC0A-F7B0-474B-B769-0147532B6B1E}"/>
              </a:ext>
            </a:extLst>
          </p:cNvPr>
          <p:cNvPicPr>
            <a:picLocks noGrp="1" noChangeAspect="1"/>
          </p:cNvPicPr>
          <p:nvPr>
            <p:ph idx="1"/>
          </p:nvPr>
        </p:nvPicPr>
        <p:blipFill rotWithShape="1">
          <a:blip r:embed="rId5"/>
          <a:srcRect l="12655" r="12683"/>
          <a:stretch/>
        </p:blipFill>
        <p:spPr bwMode="auto">
          <a:xfrm>
            <a:off x="3165151" y="1868656"/>
            <a:ext cx="2588692" cy="1950309"/>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1577E8B8-F745-488E-91F8-9C52D67A4442}"/>
              </a:ext>
            </a:extLst>
          </p:cNvPr>
          <p:cNvPicPr>
            <a:picLocks noChangeAspect="1"/>
          </p:cNvPicPr>
          <p:nvPr/>
        </p:nvPicPr>
        <p:blipFill rotWithShape="1">
          <a:blip r:embed="rId6"/>
          <a:srcRect l="12776" r="12543"/>
          <a:stretch/>
        </p:blipFill>
        <p:spPr bwMode="auto">
          <a:xfrm>
            <a:off x="6734288" y="1868656"/>
            <a:ext cx="2589271" cy="1950309"/>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60C6DB44-F14B-4F6B-AA87-C19CF09212CD}"/>
              </a:ext>
            </a:extLst>
          </p:cNvPr>
          <p:cNvPicPr>
            <a:picLocks noChangeAspect="1"/>
          </p:cNvPicPr>
          <p:nvPr/>
        </p:nvPicPr>
        <p:blipFill rotWithShape="1">
          <a:blip r:embed="rId7"/>
          <a:srcRect l="12776" r="12612"/>
          <a:stretch/>
        </p:blipFill>
        <p:spPr bwMode="auto">
          <a:xfrm>
            <a:off x="3165151" y="4228121"/>
            <a:ext cx="2588692" cy="1952096"/>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18BBECBE-B0BF-4DD7-B50B-9098E4FD3C8D}"/>
              </a:ext>
            </a:extLst>
          </p:cNvPr>
          <p:cNvPicPr>
            <a:picLocks noChangeAspect="1"/>
          </p:cNvPicPr>
          <p:nvPr/>
        </p:nvPicPr>
        <p:blipFill rotWithShape="1">
          <a:blip r:embed="rId8"/>
          <a:srcRect l="12595" r="12813"/>
          <a:stretch/>
        </p:blipFill>
        <p:spPr bwMode="auto">
          <a:xfrm>
            <a:off x="6734288" y="4226334"/>
            <a:ext cx="2588692" cy="1952096"/>
          </a:xfrm>
          <a:prstGeom prst="rect">
            <a:avLst/>
          </a:prstGeom>
          <a:ln>
            <a:noFill/>
          </a:ln>
          <a:extLst>
            <a:ext uri="{53640926-AAD7-44D8-BBD7-CCE9431645EC}">
              <a14:shadowObscured xmlns:a14="http://schemas.microsoft.com/office/drawing/2010/main"/>
            </a:ext>
          </a:extLst>
        </p:spPr>
      </p:pic>
      <p:sp>
        <p:nvSpPr>
          <p:cNvPr id="10" name="Text Placeholder 4">
            <a:extLst>
              <a:ext uri="{FF2B5EF4-FFF2-40B4-BE49-F238E27FC236}">
                <a16:creationId xmlns:a16="http://schemas.microsoft.com/office/drawing/2014/main" id="{AAC5DAEA-8126-4002-9BA3-37FF3680F3E3}"/>
              </a:ext>
            </a:extLst>
          </p:cNvPr>
          <p:cNvSpPr txBox="1">
            <a:spLocks/>
          </p:cNvSpPr>
          <p:nvPr/>
        </p:nvSpPr>
        <p:spPr>
          <a:xfrm>
            <a:off x="3165151" y="3771339"/>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a:t>
            </a:r>
          </a:p>
        </p:txBody>
      </p:sp>
      <p:sp>
        <p:nvSpPr>
          <p:cNvPr id="11" name="Text Placeholder 4">
            <a:extLst>
              <a:ext uri="{FF2B5EF4-FFF2-40B4-BE49-F238E27FC236}">
                <a16:creationId xmlns:a16="http://schemas.microsoft.com/office/drawing/2014/main" id="{7F949CE2-1985-404F-B3DC-18DDDE693652}"/>
              </a:ext>
            </a:extLst>
          </p:cNvPr>
          <p:cNvSpPr txBox="1">
            <a:spLocks/>
          </p:cNvSpPr>
          <p:nvPr/>
        </p:nvSpPr>
        <p:spPr>
          <a:xfrm>
            <a:off x="6734288" y="3771657"/>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II</a:t>
            </a:r>
          </a:p>
        </p:txBody>
      </p:sp>
      <p:sp>
        <p:nvSpPr>
          <p:cNvPr id="12" name="Text Placeholder 4">
            <a:extLst>
              <a:ext uri="{FF2B5EF4-FFF2-40B4-BE49-F238E27FC236}">
                <a16:creationId xmlns:a16="http://schemas.microsoft.com/office/drawing/2014/main" id="{0C82CBF3-6449-4D3F-9A57-D62579D1315F}"/>
              </a:ext>
            </a:extLst>
          </p:cNvPr>
          <p:cNvSpPr txBox="1">
            <a:spLocks/>
          </p:cNvSpPr>
          <p:nvPr/>
        </p:nvSpPr>
        <p:spPr>
          <a:xfrm>
            <a:off x="3165151" y="6100393"/>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III</a:t>
            </a:r>
          </a:p>
        </p:txBody>
      </p:sp>
      <p:sp>
        <p:nvSpPr>
          <p:cNvPr id="13" name="Text Placeholder 4">
            <a:extLst>
              <a:ext uri="{FF2B5EF4-FFF2-40B4-BE49-F238E27FC236}">
                <a16:creationId xmlns:a16="http://schemas.microsoft.com/office/drawing/2014/main" id="{34DF0E9B-918E-474D-8D32-C230006F23C2}"/>
              </a:ext>
            </a:extLst>
          </p:cNvPr>
          <p:cNvSpPr txBox="1">
            <a:spLocks/>
          </p:cNvSpPr>
          <p:nvPr/>
        </p:nvSpPr>
        <p:spPr>
          <a:xfrm>
            <a:off x="6734288" y="6102343"/>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IV</a:t>
            </a:r>
          </a:p>
        </p:txBody>
      </p:sp>
      <p:pic>
        <p:nvPicPr>
          <p:cNvPr id="25" name="Audio 24">
            <a:hlinkClick r:id="" action="ppaction://media"/>
            <a:extLst>
              <a:ext uri="{FF2B5EF4-FFF2-40B4-BE49-F238E27FC236}">
                <a16:creationId xmlns:a16="http://schemas.microsoft.com/office/drawing/2014/main" id="{0D7233DF-896E-44D5-8465-20D34F9946B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37768799"/>
      </p:ext>
    </p:extLst>
  </p:cSld>
  <p:clrMapOvr>
    <a:masterClrMapping/>
  </p:clrMapOvr>
  <mc:AlternateContent xmlns:mc="http://schemas.openxmlformats.org/markup-compatibility/2006" xmlns:p14="http://schemas.microsoft.com/office/powerpoint/2010/main">
    <mc:Choice Requires="p14">
      <p:transition spd="slow" p14:dur="2000" advTm="55813"/>
    </mc:Choice>
    <mc:Fallback xmlns="">
      <p:transition spd="slow" advTm="558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extLst>
    <p:ext uri="{3A86A75C-4F4B-4683-9AE1-C65F6400EC91}">
      <p14:laserTraceLst xmlns:p14="http://schemas.microsoft.com/office/powerpoint/2010/main">
        <p14:tracePtLst>
          <p14:tracePt t="9881" x="163513" y="6219825"/>
          <p14:tracePt t="9884" x="312738" y="6245225"/>
          <p14:tracePt t="9893" x="438150" y="6245225"/>
          <p14:tracePt t="9900" x="588963" y="6245225"/>
          <p14:tracePt t="9907" x="725488" y="6245225"/>
          <p14:tracePt t="9915" x="901700" y="6245225"/>
          <p14:tracePt t="9923" x="1101725" y="6245225"/>
          <p14:tracePt t="9931" x="1301750" y="6219825"/>
          <p14:tracePt t="9939" x="1476375" y="6207125"/>
          <p14:tracePt t="9947" x="1727200" y="6132513"/>
          <p14:tracePt t="9955" x="1878013" y="6081713"/>
          <p14:tracePt t="9964" x="2014538" y="6032500"/>
          <p14:tracePt t="9983" x="2265363" y="5894388"/>
          <p14:tracePt t="9988" x="2390775" y="5794375"/>
          <p14:tracePt t="9996" x="2490788" y="5694363"/>
          <p14:tracePt t="10003" x="2578100" y="5607050"/>
          <p14:tracePt t="10012" x="2628900" y="5494338"/>
          <p14:tracePt t="10019" x="2654300" y="5394325"/>
          <p14:tracePt t="10028" x="2716213" y="5243513"/>
          <p14:tracePt t="10036" x="2778125" y="5043488"/>
          <p14:tracePt t="10044" x="2828925" y="4868863"/>
          <p14:tracePt t="10052" x="2867025" y="4718050"/>
          <p14:tracePt t="10059" x="2916238" y="4518025"/>
          <p14:tracePt t="10068" x="2954338" y="4367213"/>
          <p14:tracePt t="10076" x="3028950" y="4230688"/>
          <p14:tracePt t="10083" x="3092450" y="4117975"/>
          <p14:tracePt t="10091" x="3167063" y="3992563"/>
          <p14:tracePt t="10099" x="3279775" y="3916363"/>
          <p14:tracePt t="10108" x="3367088" y="3816350"/>
          <p14:tracePt t="10115" x="3417888" y="3803650"/>
          <p14:tracePt t="10124" x="3467100" y="3767138"/>
          <p14:tracePt t="10131" x="3530600" y="3754438"/>
          <p14:tracePt t="10139" x="3567113" y="3729038"/>
          <p14:tracePt t="10147" x="3592513" y="3729038"/>
          <p14:tracePt t="10156" x="3617913" y="3716338"/>
          <p14:tracePt t="10164" x="3654425" y="3692525"/>
          <p14:tracePt t="10172" x="3679825" y="3654425"/>
          <p14:tracePt t="10180" x="3692525" y="3641725"/>
          <p14:tracePt t="10187" x="3756025" y="3590925"/>
          <p14:tracePt t="10196" x="3805238" y="3567113"/>
          <p14:tracePt t="10204" x="3856038" y="3529013"/>
          <p14:tracePt t="10212" x="3892550" y="3503613"/>
          <p14:tracePt t="10220" x="3943350" y="3490913"/>
          <p14:tracePt t="10227" x="3979863" y="3454400"/>
          <p14:tracePt t="10236" x="4005263" y="3441700"/>
          <p14:tracePt t="10244" x="4030663" y="3416300"/>
          <p14:tracePt t="10252" x="4056063" y="3390900"/>
          <p14:tracePt t="10259" x="4105275" y="3341688"/>
          <p14:tracePt t="10268" x="4156075" y="3303588"/>
          <p14:tracePt t="10276" x="4192588" y="3278188"/>
          <p14:tracePt t="10283" x="4230688" y="3228975"/>
          <p14:tracePt t="10291" x="4281488" y="3216275"/>
          <p14:tracePt t="10300" x="4330700" y="3190875"/>
          <p14:tracePt t="10307" x="4356100" y="3190875"/>
          <p14:tracePt t="10340" x="4368800" y="3190875"/>
          <p14:tracePt t="10348" x="4394200" y="3190875"/>
          <p14:tracePt t="10356" x="4406900" y="3190875"/>
          <p14:tracePt t="10364" x="4418013" y="3190875"/>
          <p14:tracePt t="10372" x="4443413" y="3190875"/>
          <p14:tracePt t="10380" x="4481513" y="3190875"/>
          <p14:tracePt t="10388" x="4518025" y="3190875"/>
          <p14:tracePt t="10396" x="4530725" y="3178175"/>
          <p14:tracePt t="10403" x="4543425" y="3178175"/>
          <p14:tracePt t="10413" x="4556125" y="3165475"/>
          <p14:tracePt t="10427" x="4556125" y="3154363"/>
          <p14:tracePt t="10452" x="4581525" y="3154363"/>
          <p14:tracePt t="10460" x="4594225" y="3154363"/>
          <p14:tracePt t="10468" x="4606925" y="3154363"/>
          <p14:tracePt t="10476" x="4619625" y="3154363"/>
          <p14:tracePt t="10483" x="4643438" y="3154363"/>
          <p14:tracePt t="10492" x="4656138" y="3154363"/>
          <p14:tracePt t="10500" x="4668838" y="3154363"/>
          <p14:tracePt t="10508" x="4694238" y="3154363"/>
          <p14:tracePt t="10516" x="4706938" y="3154363"/>
          <p14:tracePt t="10540" x="4719638" y="3154363"/>
          <p14:tracePt t="10556" x="4732338" y="3154363"/>
          <p14:tracePt t="10563" x="4756150" y="3154363"/>
          <p14:tracePt t="10572" x="4768850" y="3154363"/>
          <p14:tracePt t="10581" x="4794250" y="3154363"/>
          <p14:tracePt t="10588" x="4806950" y="3154363"/>
          <p14:tracePt t="10597" x="4819650" y="3154363"/>
          <p14:tracePt t="10604" x="4832350" y="3154363"/>
          <p14:tracePt t="10612" x="4843463" y="3154363"/>
          <p14:tracePt t="10619" x="4856163" y="3154363"/>
          <p14:tracePt t="10628" x="4868863" y="3141663"/>
          <p14:tracePt t="10651" x="4868863" y="3128963"/>
          <p14:tracePt t="10659" x="4868863" y="3116263"/>
          <p14:tracePt t="10668" x="4868863" y="3103563"/>
          <p14:tracePt t="10675" x="4881563" y="3103563"/>
          <p14:tracePt t="10708" x="4881563" y="3090863"/>
          <p14:tracePt t="10724" x="4881563" y="3078163"/>
          <p14:tracePt t="10732" x="4881563" y="3065463"/>
          <p14:tracePt t="10750" x="4881563" y="3028950"/>
          <p14:tracePt t="10756" x="4856163" y="3003550"/>
          <p14:tracePt t="10781" x="4856163" y="2952750"/>
          <p14:tracePt t="10788" x="4832350" y="2928938"/>
          <p14:tracePt t="10804" x="4819650" y="2916238"/>
          <p14:tracePt t="10812" x="4781550" y="2903538"/>
          <p14:tracePt t="10836" x="4768850" y="2890838"/>
          <p14:tracePt t="10845" x="4756150" y="2878138"/>
          <p14:tracePt t="10867" x="4743450" y="2878138"/>
          <p14:tracePt t="10884" x="4732338" y="2878138"/>
          <p14:tracePt t="10899" x="4719638" y="2865438"/>
          <p14:tracePt t="10908" x="4694238" y="2865438"/>
          <p14:tracePt t="10915" x="4681538" y="2865438"/>
          <p14:tracePt t="10923" x="4668838" y="2840038"/>
          <p14:tracePt t="10931" x="4643438" y="2840038"/>
          <p14:tracePt t="10940" x="4606925" y="2840038"/>
          <p14:tracePt t="10948" x="4581525" y="2840038"/>
          <p14:tracePt t="10955" x="4581525" y="2828925"/>
          <p14:tracePt t="10964" x="4556125" y="2828925"/>
          <p14:tracePt t="10996" x="4543425" y="2828925"/>
          <p14:tracePt t="11019" x="4530725" y="2828925"/>
          <p14:tracePt t="11028" x="4518025" y="2828925"/>
          <p14:tracePt t="11035" x="4494213" y="2828925"/>
          <p14:tracePt t="11052" x="4481513" y="2828925"/>
          <p14:tracePt t="11067" x="4468813" y="2828925"/>
          <p14:tracePt t="11092" x="4443413" y="2828925"/>
          <p14:tracePt t="11100" x="4443413" y="2840038"/>
          <p14:tracePt t="11107" x="4430713" y="2865438"/>
          <p14:tracePt t="11116" x="4418013" y="2878138"/>
          <p14:tracePt t="11123" x="4406900" y="2890838"/>
          <p14:tracePt t="11131" x="4406900" y="2903538"/>
          <p14:tracePt t="11140" x="4394200" y="2928938"/>
          <p14:tracePt t="11147" x="4394200" y="2941638"/>
          <p14:tracePt t="11156" x="4368800" y="2952750"/>
          <p14:tracePt t="11188" x="4368800" y="2978150"/>
          <p14:tracePt t="11204" x="4368800" y="2990850"/>
          <p14:tracePt t="11212" x="4368800" y="3028950"/>
          <p14:tracePt t="11219" x="4368800" y="3041650"/>
          <p14:tracePt t="11228" x="4368800" y="3054350"/>
          <p14:tracePt t="11235" x="4368800" y="3078163"/>
          <p14:tracePt t="11243" x="4368800" y="3090863"/>
          <p14:tracePt t="11251" x="4368800" y="3103563"/>
          <p14:tracePt t="11259" x="4368800" y="3128963"/>
          <p14:tracePt t="11267" x="4368800" y="3154363"/>
          <p14:tracePt t="11276" x="4368800" y="3178175"/>
          <p14:tracePt t="11283" x="4368800" y="3190875"/>
          <p14:tracePt t="11291" x="4368800" y="3203575"/>
          <p14:tracePt t="11300" x="4368800" y="3228975"/>
          <p14:tracePt t="11307" x="4368800" y="3241675"/>
          <p14:tracePt t="11324" x="4368800" y="3254375"/>
          <p14:tracePt t="11331" x="4368800" y="3267075"/>
          <p14:tracePt t="11364" x="4368800" y="3290888"/>
          <p14:tracePt t="11372" x="4381500" y="3303588"/>
          <p14:tracePt t="11383" x="4381500" y="3316288"/>
          <p14:tracePt t="11388" x="4394200" y="3316288"/>
          <p14:tracePt t="11403" x="4406900" y="3341688"/>
          <p14:tracePt t="11420" x="4406900" y="3354388"/>
          <p14:tracePt t="11429" x="4406900" y="3367088"/>
          <p14:tracePt t="11436" x="4406900" y="3378200"/>
          <p14:tracePt t="11444" x="4418013" y="3390900"/>
          <p14:tracePt t="11451" x="4418013" y="3403600"/>
          <p14:tracePt t="11459" x="4430713" y="3403600"/>
          <p14:tracePt t="11468" x="4456113" y="3416300"/>
          <p14:tracePt t="11476" x="4468813" y="3416300"/>
          <p14:tracePt t="11483" x="4494213" y="3441700"/>
          <p14:tracePt t="11491" x="4530725" y="3441700"/>
          <p14:tracePt t="11500" x="4556125" y="3454400"/>
          <p14:tracePt t="11507" x="4581525" y="3454400"/>
          <p14:tracePt t="11516" x="4606925" y="3454400"/>
          <p14:tracePt t="11523" x="4619625" y="3454400"/>
          <p14:tracePt t="11531" x="4656138" y="3454400"/>
          <p14:tracePt t="11540" x="4681538" y="3454400"/>
          <p14:tracePt t="11547" x="4694238" y="3454400"/>
          <p14:tracePt t="11556" x="4706938" y="3454400"/>
          <p14:tracePt t="11563" x="4719638" y="3454400"/>
          <p14:tracePt t="11580" x="4743450" y="3454400"/>
          <p14:tracePt t="11603" x="4756150" y="3454400"/>
          <p14:tracePt t="11620" x="4768850" y="3454400"/>
          <p14:tracePt t="11652" x="4794250" y="3454400"/>
          <p14:tracePt t="11659" x="4794250" y="3441700"/>
          <p14:tracePt t="11676" x="4794250" y="3429000"/>
          <p14:tracePt t="11683" x="4806950" y="3429000"/>
          <p14:tracePt t="11691" x="4819650" y="3416300"/>
          <p14:tracePt t="11699" x="4819650" y="3390900"/>
          <p14:tracePt t="11707" x="4819650" y="3367088"/>
          <p14:tracePt t="11716" x="4819650" y="3354388"/>
          <p14:tracePt t="11723" x="4819650" y="3328988"/>
          <p14:tracePt t="11731" x="4819650" y="3303588"/>
          <p14:tracePt t="11740" x="4819650" y="3278188"/>
          <p14:tracePt t="11748" x="4819650" y="3267075"/>
          <p14:tracePt t="11756" x="4819650" y="3241675"/>
          <p14:tracePt t="11764" x="4819650" y="3216275"/>
          <p14:tracePt t="11779" x="4819650" y="3203575"/>
          <p14:tracePt t="11787" x="4819650" y="3178175"/>
          <p14:tracePt t="11804" x="4819650" y="3165475"/>
          <p14:tracePt t="11812" x="4806950" y="3154363"/>
          <p14:tracePt t="11819" x="4806950" y="3141663"/>
          <p14:tracePt t="11828" x="4806950" y="3116263"/>
          <p14:tracePt t="11844" x="4794250" y="3103563"/>
          <p14:tracePt t="11884" x="4794250" y="3078163"/>
          <p14:tracePt t="11899" x="4781550" y="3054350"/>
          <p14:tracePt t="11916" x="4756150" y="3041650"/>
          <p14:tracePt t="11923" x="4756150" y="3028950"/>
          <p14:tracePt t="11939" x="4743450" y="3016250"/>
          <p14:tracePt t="11947" x="4732338" y="3003550"/>
          <p14:tracePt t="11964" x="4706938" y="2978150"/>
          <p14:tracePt t="11980" x="4694238" y="2965450"/>
          <p14:tracePt t="11997" x="4668838" y="2941638"/>
          <p14:tracePt t="12012" x="4656138" y="2941638"/>
          <p14:tracePt t="12019" x="4643438" y="2941638"/>
          <p14:tracePt t="12028" x="4630738" y="2941638"/>
          <p14:tracePt t="12035" x="4619625" y="2941638"/>
          <p14:tracePt t="12067" x="4606925" y="2941638"/>
          <p14:tracePt t="12108" x="4594225" y="2941638"/>
          <p14:tracePt t="12131" x="4568825" y="2941638"/>
          <p14:tracePt t="12140" x="4543425" y="2941638"/>
          <p14:tracePt t="12147" x="4530725" y="2941638"/>
          <p14:tracePt t="12156" x="4506913" y="2965450"/>
          <p14:tracePt t="12172" x="4494213" y="2965450"/>
          <p14:tracePt t="12180" x="4481513" y="2978150"/>
          <p14:tracePt t="12187" x="4468813" y="2978150"/>
          <p14:tracePt t="12197" x="4456113" y="2978150"/>
          <p14:tracePt t="12204" x="4443413" y="2990850"/>
          <p14:tracePt t="12212" x="4430713" y="3003550"/>
          <p14:tracePt t="12228" x="4418013" y="3016250"/>
          <p14:tracePt t="12236" x="4406900" y="3028950"/>
          <p14:tracePt t="12244" x="4381500" y="3028950"/>
          <p14:tracePt t="12252" x="4381500" y="3054350"/>
          <p14:tracePt t="12259" x="4356100" y="3054350"/>
          <p14:tracePt t="12267" x="4330700" y="3078163"/>
          <p14:tracePt t="12276" x="4318000" y="3090863"/>
          <p14:tracePt t="12283" x="4318000" y="3103563"/>
          <p14:tracePt t="12291" x="4305300" y="3103563"/>
          <p14:tracePt t="12299" x="4305300" y="3116263"/>
          <p14:tracePt t="12307" x="4294188" y="3128963"/>
          <p14:tracePt t="12316" x="4281488" y="3141663"/>
          <p14:tracePt t="12323" x="4268788" y="3141663"/>
          <p14:tracePt t="12460" x="4256088" y="3141663"/>
          <p14:tracePt t="13021" x="4256088" y="3165475"/>
          <p14:tracePt t="13036" x="4356100" y="3216275"/>
          <p14:tracePt t="13044" x="4456113" y="3241675"/>
          <p14:tracePt t="13052" x="4656138" y="3328988"/>
          <p14:tracePt t="13060" x="4932363" y="3416300"/>
          <p14:tracePt t="13068" x="5219700" y="3529013"/>
          <p14:tracePt t="13076" x="5495925" y="3603625"/>
          <p14:tracePt t="13083" x="5732463" y="3667125"/>
          <p14:tracePt t="13092" x="5995988" y="3741738"/>
          <p14:tracePt t="13100" x="6270625" y="3816350"/>
          <p14:tracePt t="13108" x="6546850" y="3892550"/>
          <p14:tracePt t="13116" x="6808788" y="3954463"/>
          <p14:tracePt t="13123" x="6997700" y="4017963"/>
          <p14:tracePt t="13131" x="7210425" y="4054475"/>
          <p14:tracePt t="13140" x="7348538" y="4054475"/>
          <p14:tracePt t="13147" x="7485063" y="4054475"/>
          <p14:tracePt t="13156" x="7585075" y="4054475"/>
          <p14:tracePt t="13163" x="7685088" y="4054475"/>
          <p14:tracePt t="13171" x="7748588" y="4054475"/>
          <p14:tracePt t="13180" x="7797800" y="4054475"/>
          <p14:tracePt t="13187" x="7835900" y="4029075"/>
          <p14:tracePt t="13197" x="7848600" y="4029075"/>
          <p14:tracePt t="13204" x="7861300" y="4005263"/>
          <p14:tracePt t="13212" x="7910513" y="3992563"/>
          <p14:tracePt t="13228" x="7923213" y="3979863"/>
          <p14:tracePt t="13236" x="7935913" y="3979863"/>
          <p14:tracePt t="13244" x="7948613" y="3979863"/>
          <p14:tracePt t="13251" x="7974013" y="3954463"/>
          <p14:tracePt t="13260" x="8023225" y="3954463"/>
          <p14:tracePt t="13267" x="8074025" y="3929063"/>
          <p14:tracePt t="13276" x="8148638" y="3905250"/>
          <p14:tracePt t="13283" x="8199438" y="3905250"/>
          <p14:tracePt t="13291" x="8248650" y="3892550"/>
          <p14:tracePt t="13299" x="8324850" y="3867150"/>
          <p14:tracePt t="13307" x="8399463" y="3841750"/>
          <p14:tracePt t="13316" x="8448675" y="3841750"/>
          <p14:tracePt t="13324" x="8512175" y="3816350"/>
          <p14:tracePt t="13331" x="8561388" y="3779838"/>
          <p14:tracePt t="13339" x="8599488" y="3767138"/>
          <p14:tracePt t="13347" x="8637588" y="3767138"/>
          <p14:tracePt t="13355" x="8686800" y="3741738"/>
          <p14:tracePt t="13364" x="8724900" y="3716338"/>
          <p14:tracePt t="13371" x="8763000" y="3692525"/>
          <p14:tracePt t="13380" x="8812213" y="3667125"/>
          <p14:tracePt t="13387" x="8850313" y="3629025"/>
          <p14:tracePt t="13397" x="8899525" y="3590925"/>
          <p14:tracePt t="13403" x="8937625" y="3541713"/>
          <p14:tracePt t="13411" x="8963025" y="3529013"/>
          <p14:tracePt t="13419" x="8975725" y="3503613"/>
          <p14:tracePt t="13427" x="8999538" y="3490913"/>
          <p14:tracePt t="13435" x="8999538" y="3479800"/>
          <p14:tracePt t="13443" x="8999538" y="3441700"/>
          <p14:tracePt t="13451" x="9012238" y="3441700"/>
          <p14:tracePt t="13459" x="9012238" y="3429000"/>
          <p14:tracePt t="13467" x="9012238" y="3403600"/>
          <p14:tracePt t="13475" x="9012238" y="3390900"/>
          <p14:tracePt t="13483" x="9012238" y="3378200"/>
          <p14:tracePt t="13491" x="9012238" y="3367088"/>
          <p14:tracePt t="13499" x="9012238" y="3354388"/>
          <p14:tracePt t="13507" x="9012238" y="3341688"/>
          <p14:tracePt t="13515" x="9012238" y="3328988"/>
          <p14:tracePt t="13524" x="9012238" y="3316288"/>
          <p14:tracePt t="13540" x="9012238" y="3290888"/>
          <p14:tracePt t="13547" x="8999538" y="3267075"/>
          <p14:tracePt t="13555" x="8975725" y="3254375"/>
          <p14:tracePt t="13564" x="8963025" y="3228975"/>
          <p14:tracePt t="13572" x="8937625" y="3203575"/>
          <p14:tracePt t="13580" x="8912225" y="3190875"/>
          <p14:tracePt t="13587" x="8886825" y="3154363"/>
          <p14:tracePt t="13597" x="8874125" y="3141663"/>
          <p14:tracePt t="13604" x="8837613" y="3116263"/>
          <p14:tracePt t="13613" x="8824913" y="3090863"/>
          <p14:tracePt t="13620" x="8812213" y="3090863"/>
          <p14:tracePt t="13628" x="8812213" y="3078163"/>
          <p14:tracePt t="13635" x="8799513" y="3078163"/>
          <p14:tracePt t="13644" x="8774113" y="3065463"/>
          <p14:tracePt t="13652" x="8774113" y="3054350"/>
          <p14:tracePt t="13660" x="8750300" y="3041650"/>
          <p14:tracePt t="13667" x="8737600" y="3041650"/>
          <p14:tracePt t="13683" x="8724900" y="3041650"/>
          <p14:tracePt t="13691" x="8699500" y="3028950"/>
          <p14:tracePt t="13699" x="8686800" y="3028950"/>
          <p14:tracePt t="13707" x="8674100" y="3028950"/>
          <p14:tracePt t="13715" x="8661400" y="3003550"/>
          <p14:tracePt t="13723" x="8650288" y="3003550"/>
          <p14:tracePt t="13739" x="8612188" y="3003550"/>
          <p14:tracePt t="13747" x="8612188" y="2990850"/>
          <p14:tracePt t="13771" x="8599488" y="2978150"/>
          <p14:tracePt t="13787" x="8586788" y="2978150"/>
          <p14:tracePt t="13797" x="8574088" y="2978150"/>
          <p14:tracePt t="13812" x="8561388" y="2965450"/>
          <p14:tracePt t="13899" x="8548688" y="2965450"/>
          <p14:tracePt t="13907" x="8537575" y="2965450"/>
          <p14:tracePt t="13939" x="8524875" y="2965450"/>
          <p14:tracePt t="13971" x="8499475" y="2952750"/>
          <p14:tracePt t="13987" x="8499475" y="2941638"/>
          <p14:tracePt t="14003" x="8474075" y="2941638"/>
          <p14:tracePt t="14011" x="8435975" y="2941638"/>
          <p14:tracePt t="14027" x="8424863" y="2941638"/>
          <p14:tracePt t="14035" x="8399463" y="2941638"/>
          <p14:tracePt t="14043" x="8374063" y="2941638"/>
          <p14:tracePt t="14059" x="8361363" y="2941638"/>
          <p14:tracePt t="14075" x="8348663" y="2941638"/>
          <p14:tracePt t="14099" x="8335963" y="2941638"/>
          <p14:tracePt t="14107" x="8324850" y="2941638"/>
          <p14:tracePt t="14123" x="8312150" y="2952750"/>
          <p14:tracePt t="14139" x="8286750" y="2978150"/>
          <p14:tracePt t="14155" x="8274050" y="3003550"/>
          <p14:tracePt t="14163" x="8261350" y="3028950"/>
          <p14:tracePt t="14171" x="8261350" y="3041650"/>
          <p14:tracePt t="14180" x="8261350" y="3054350"/>
          <p14:tracePt t="14187" x="8235950" y="3090863"/>
          <p14:tracePt t="14203" x="8235950" y="3103563"/>
          <p14:tracePt t="14211" x="8223250" y="3128963"/>
          <p14:tracePt t="14219" x="8223250" y="3141663"/>
          <p14:tracePt t="14235" x="8223250" y="3154363"/>
          <p14:tracePt t="14243" x="8223250" y="3178175"/>
          <p14:tracePt t="14267" x="8223250" y="3190875"/>
          <p14:tracePt t="14291" x="8223250" y="3203575"/>
          <p14:tracePt t="14331" x="8223250" y="3216275"/>
          <p14:tracePt t="14339" x="8235950" y="3228975"/>
          <p14:tracePt t="14347" x="8248650" y="3228975"/>
          <p14:tracePt t="14355" x="8261350" y="3241675"/>
          <p14:tracePt t="14387" x="8274050" y="3241675"/>
          <p14:tracePt t="14557" x="8299450" y="3241675"/>
          <p14:tracePt t="14620" x="8299450" y="3228975"/>
          <p14:tracePt t="14643" x="8299450" y="3203575"/>
          <p14:tracePt t="14651" x="8299450" y="3190875"/>
          <p14:tracePt t="14667" x="8299450" y="3178175"/>
          <p14:tracePt t="14684" x="8299450" y="3165475"/>
          <p14:tracePt t="14692" x="8274050" y="3141663"/>
          <p14:tracePt t="14707" x="8248650" y="3128963"/>
          <p14:tracePt t="14715" x="8235950" y="3128963"/>
          <p14:tracePt t="14723" x="8223250" y="3128963"/>
          <p14:tracePt t="14731" x="8186738" y="3103563"/>
          <p14:tracePt t="14739" x="8161338" y="3078163"/>
          <p14:tracePt t="14747" x="8099425" y="3065463"/>
          <p14:tracePt t="14756" x="8074025" y="3065463"/>
          <p14:tracePt t="14764" x="8010525" y="3065463"/>
          <p14:tracePt t="14771" x="7961313" y="3041650"/>
          <p14:tracePt t="14780" x="7874000" y="3041650"/>
          <p14:tracePt t="14788" x="7810500" y="3016250"/>
          <p14:tracePt t="14797" x="7773988" y="3016250"/>
          <p14:tracePt t="14804" x="7735888" y="3016250"/>
          <p14:tracePt t="14812" x="7685088" y="2990850"/>
          <p14:tracePt t="14819" x="7661275" y="2990850"/>
          <p14:tracePt t="14828" x="7623175" y="2990850"/>
          <p14:tracePt t="14835" x="7585075" y="2990850"/>
          <p14:tracePt t="14843" x="7548563" y="2978150"/>
          <p14:tracePt t="14851" x="7523163" y="2978150"/>
          <p14:tracePt t="14859" x="7485063" y="2978150"/>
          <p14:tracePt t="14868" x="7459663" y="2978150"/>
          <p14:tracePt t="14876" x="7448550" y="2965450"/>
          <p14:tracePt t="14907" x="7435850" y="2965450"/>
          <p14:tracePt t="14916" x="7423150" y="2965450"/>
          <p14:tracePt t="14932" x="7423150" y="2952750"/>
          <p14:tracePt t="14947" x="7410450" y="2952750"/>
          <p14:tracePt t="14963" x="7410450" y="2941638"/>
          <p14:tracePt t="14971" x="7397750" y="2928938"/>
          <p14:tracePt t="15029" x="7385050" y="2928938"/>
          <p14:tracePt t="15068" x="7359650" y="2928938"/>
          <p14:tracePt t="15149" x="7348538" y="2928938"/>
          <p14:tracePt t="15165" x="7335838" y="2928938"/>
          <p14:tracePt t="15173" x="7323138" y="2928938"/>
          <p14:tracePt t="15179" x="7297738" y="2928938"/>
          <p14:tracePt t="15188" x="7285038" y="2928938"/>
          <p14:tracePt t="15212" x="7272338" y="2928938"/>
          <p14:tracePt t="15220" x="7246938" y="2928938"/>
          <p14:tracePt t="15236" x="7235825" y="2928938"/>
          <p14:tracePt t="15276" x="7223125" y="2941638"/>
          <p14:tracePt t="15300" x="7210425" y="2952750"/>
          <p14:tracePt t="15307" x="7197725" y="2952750"/>
          <p14:tracePt t="15315" x="7197725" y="2978150"/>
          <p14:tracePt t="15340" x="7185025" y="2990850"/>
          <p14:tracePt t="15371" x="7172325" y="3003550"/>
          <p14:tracePt t="15396" x="7172325" y="3016250"/>
          <p14:tracePt t="15419" x="7172325" y="3041650"/>
          <p14:tracePt t="15436" x="7172325" y="3054350"/>
          <p14:tracePt t="15451" x="7172325" y="3065463"/>
          <p14:tracePt t="15460" x="7172325" y="3078163"/>
          <p14:tracePt t="15467" x="7172325" y="3103563"/>
          <p14:tracePt t="15484" x="7172325" y="3116263"/>
          <p14:tracePt t="15492" x="7172325" y="3128963"/>
          <p14:tracePt t="15499" x="7172325" y="3141663"/>
          <p14:tracePt t="15532" x="7172325" y="3165475"/>
          <p14:tracePt t="15547" x="7185025" y="3165475"/>
          <p14:tracePt t="15563" x="7185025" y="3178175"/>
          <p14:tracePt t="15572" x="7197725" y="3178175"/>
          <p14:tracePt t="15603" x="7210425" y="3203575"/>
          <p14:tracePt t="15620" x="7235825" y="3203575"/>
          <p14:tracePt t="15660" x="7246938" y="3203575"/>
          <p14:tracePt t="15692" x="7272338" y="3203575"/>
          <p14:tracePt t="15740" x="7285038" y="3203575"/>
          <p14:tracePt t="15756" x="7310438" y="3203575"/>
          <p14:tracePt t="15771" x="7323138" y="3203575"/>
          <p14:tracePt t="15804" x="7335838" y="3203575"/>
          <p14:tracePt t="15813" x="7359650" y="3203575"/>
          <p14:tracePt t="15820" x="7372350" y="3178175"/>
          <p14:tracePt t="15836" x="7385050" y="3165475"/>
          <p14:tracePt t="15844" x="7397750" y="3154363"/>
          <p14:tracePt t="15876" x="7410450" y="3141663"/>
          <p14:tracePt t="15933" x="7423150" y="3128963"/>
          <p14:tracePt t="15949" x="7435850" y="3103563"/>
          <p14:tracePt t="15965" x="7435850" y="3090863"/>
          <p14:tracePt t="15988" x="7435850" y="3078163"/>
          <p14:tracePt t="15989" x="7435850" y="3065463"/>
          <p14:tracePt t="15998" x="7435850" y="3054350"/>
          <p14:tracePt t="16035" x="7435850" y="3041650"/>
          <p14:tracePt t="16044" x="7423150" y="3003550"/>
          <p14:tracePt t="16059" x="7410450" y="3003550"/>
          <p14:tracePt t="16068" x="7397750" y="2978150"/>
          <p14:tracePt t="16075" x="7397750" y="2965450"/>
          <p14:tracePt t="16091" x="7385050" y="2941638"/>
          <p14:tracePt t="16108" x="7385050" y="2916238"/>
          <p14:tracePt t="16124" x="7372350" y="2903538"/>
          <p14:tracePt t="16131" x="7372350" y="2890838"/>
          <p14:tracePt t="16139" x="7372350" y="2878138"/>
          <p14:tracePt t="16147" x="7372350" y="2865438"/>
          <p14:tracePt t="16156" x="7335838" y="2828925"/>
          <p14:tracePt t="16163" x="7323138" y="2816225"/>
          <p14:tracePt t="16172" x="7310438" y="2803525"/>
          <p14:tracePt t="16180" x="7297738" y="2790825"/>
          <p14:tracePt t="16188" x="7285038" y="2765425"/>
          <p14:tracePt t="16197" x="7285038" y="2752725"/>
          <p14:tracePt t="16204" x="7272338" y="2752725"/>
          <p14:tracePt t="16212" x="7272338" y="2740025"/>
          <p14:tracePt t="16252" x="7259638" y="2740025"/>
          <p14:tracePt t="16260" x="7246938" y="2716213"/>
          <p14:tracePt t="16284" x="7235825" y="2716213"/>
          <p14:tracePt t="16300" x="7210425" y="2703513"/>
          <p14:tracePt t="17453" x="7197725" y="2703513"/>
          <p14:tracePt t="17508" x="7172325" y="2703513"/>
          <p14:tracePt t="17515" x="7134225" y="2703513"/>
          <p14:tracePt t="17523" x="7097713" y="2703513"/>
          <p14:tracePt t="17531" x="7046913" y="2728913"/>
          <p14:tracePt t="17540" x="6985000" y="2752725"/>
          <p14:tracePt t="17547" x="6921500" y="2778125"/>
          <p14:tracePt t="17556" x="6859588" y="2828925"/>
          <p14:tracePt t="17564" x="6797675" y="2840038"/>
          <p14:tracePt t="17571" x="6721475" y="2890838"/>
          <p14:tracePt t="17580" x="6646863" y="2952750"/>
          <p14:tracePt t="17588" x="6572250" y="3028950"/>
          <p14:tracePt t="17596" x="6472238" y="3103563"/>
          <p14:tracePt t="17604" x="6396038" y="3178175"/>
          <p14:tracePt t="17613" x="5832475" y="3341688"/>
          <p14:tracePt t="17620" x="5632450" y="3441700"/>
          <p14:tracePt t="17628" x="5495925" y="3529013"/>
          <p14:tracePt t="17636" x="5357813" y="3603625"/>
          <p14:tracePt t="17644" x="5219700" y="3692525"/>
          <p14:tracePt t="17652" x="5032375" y="3816350"/>
          <p14:tracePt t="17660" x="4881563" y="3929063"/>
          <p14:tracePt t="17667" x="4743450" y="4017963"/>
          <p14:tracePt t="17676" x="4668838" y="4092575"/>
          <p14:tracePt t="17683" x="4619625" y="4167188"/>
          <p14:tracePt t="17691" x="4619625" y="4205288"/>
          <p14:tracePt t="17699" x="4594225" y="4267200"/>
          <p14:tracePt t="17707" x="4568825" y="4354513"/>
          <p14:tracePt t="17715" x="4543425" y="4418013"/>
          <p14:tracePt t="17724" x="4543425" y="4492625"/>
          <p14:tracePt t="17731" x="4543425" y="4554538"/>
          <p14:tracePt t="17740" x="4518025" y="4618038"/>
          <p14:tracePt t="17747" x="4518025" y="4667250"/>
          <p14:tracePt t="17756" x="4518025" y="4705350"/>
          <p14:tracePt t="17763" x="4506913" y="4730750"/>
          <p14:tracePt t="17772" x="4506913" y="4743450"/>
          <p14:tracePt t="17780" x="4506913" y="4768850"/>
          <p14:tracePt t="17787" x="4506913" y="4805363"/>
          <p14:tracePt t="17797" x="4506913" y="4830763"/>
          <p14:tracePt t="17803" x="4506913" y="4892675"/>
          <p14:tracePt t="17813" x="4506913" y="4956175"/>
          <p14:tracePt t="17820" x="4506913" y="5005388"/>
          <p14:tracePt t="17828" x="4506913" y="5068888"/>
          <p14:tracePt t="17836" x="4506913" y="5118100"/>
          <p14:tracePt t="17844" x="4506913" y="5156200"/>
          <p14:tracePt t="17851" x="4506913" y="5194300"/>
          <p14:tracePt t="17860" x="4506913" y="5256213"/>
          <p14:tracePt t="17867" x="4481513" y="5294313"/>
          <p14:tracePt t="17875" x="4468813" y="5318125"/>
          <p14:tracePt t="17883" x="4468813" y="5343525"/>
          <p14:tracePt t="17891" x="4468813" y="5381625"/>
          <p14:tracePt t="17908" x="4468813" y="5394325"/>
          <p14:tracePt t="17916" x="4468813" y="5418138"/>
          <p14:tracePt t="17923" x="4468813" y="5430838"/>
          <p14:tracePt t="17964" x="4443413" y="5456238"/>
          <p14:tracePt t="17987" x="4443413" y="5468938"/>
          <p14:tracePt t="18012" x="4443413" y="5494338"/>
          <p14:tracePt t="18109" x="4418013" y="5481638"/>
          <p14:tracePt t="18116" x="4394200" y="5468938"/>
          <p14:tracePt t="18124" x="4381500" y="5443538"/>
          <p14:tracePt t="18133" x="4356100" y="5381625"/>
          <p14:tracePt t="18140" x="4330700" y="5343525"/>
          <p14:tracePt t="18147" x="4305300" y="5318125"/>
          <p14:tracePt t="18156" x="4256088" y="5268913"/>
          <p14:tracePt t="18164" x="4192588" y="5194300"/>
          <p14:tracePt t="18172" x="4143375" y="5143500"/>
          <p14:tracePt t="18180" x="4117975" y="5130800"/>
          <p14:tracePt t="18187" x="4105275" y="5105400"/>
          <p14:tracePt t="18197" x="4081463" y="5092700"/>
          <p14:tracePt t="18204" x="4043363" y="5068888"/>
          <p14:tracePt t="18213" x="4017963" y="5068888"/>
          <p14:tracePt t="18220" x="4005263" y="5056188"/>
          <p14:tracePt t="18227" x="3968750" y="5056188"/>
          <p14:tracePt t="18235" x="3943350" y="5030788"/>
          <p14:tracePt t="18244" x="3917950" y="5018088"/>
          <p14:tracePt t="18252" x="3905250" y="5018088"/>
          <p14:tracePt t="18291" x="3892550" y="5018088"/>
          <p14:tracePt t="18308" x="3867150" y="5018088"/>
          <p14:tracePt t="18340" x="3856038" y="5018088"/>
          <p14:tracePt t="18347" x="3843338" y="5018088"/>
          <p14:tracePt t="18355" x="3830638" y="5018088"/>
          <p14:tracePt t="18363" x="3805238" y="5043488"/>
          <p14:tracePt t="18379" x="3792538" y="5056188"/>
          <p14:tracePt t="18404" x="3767138" y="5068888"/>
          <p14:tracePt t="18413" x="3767138" y="5081588"/>
          <p14:tracePt t="18428" x="3756025" y="5105400"/>
          <p14:tracePt t="18444" x="3756025" y="5130800"/>
          <p14:tracePt t="18451" x="3756025" y="5143500"/>
          <p14:tracePt t="18460" x="3730625" y="5168900"/>
          <p14:tracePt t="18467" x="3730625" y="5194300"/>
          <p14:tracePt t="18476" x="3730625" y="5230813"/>
          <p14:tracePt t="18484" x="3730625" y="5256213"/>
          <p14:tracePt t="18491" x="3730625" y="5294313"/>
          <p14:tracePt t="18499" x="3730625" y="5305425"/>
          <p14:tracePt t="18508" x="3730625" y="5356225"/>
          <p14:tracePt t="18516" x="3730625" y="5381625"/>
          <p14:tracePt t="18523" x="3730625" y="5418138"/>
          <p14:tracePt t="18531" x="3730625" y="5430838"/>
          <p14:tracePt t="18540" x="3730625" y="5468938"/>
          <p14:tracePt t="18547" x="3730625" y="5494338"/>
          <p14:tracePt t="18556" x="3730625" y="5530850"/>
          <p14:tracePt t="18563" x="3730625" y="5543550"/>
          <p14:tracePt t="18571" x="3730625" y="5568950"/>
          <p14:tracePt t="18580" x="3730625" y="5594350"/>
          <p14:tracePt t="18587" x="3730625" y="5607050"/>
          <p14:tracePt t="18597" x="3730625" y="5643563"/>
          <p14:tracePt t="18613" x="3743325" y="5668963"/>
          <p14:tracePt t="18620" x="3767138" y="5707063"/>
          <p14:tracePt t="18628" x="3779838" y="5732463"/>
          <p14:tracePt t="18636" x="3792538" y="5732463"/>
          <p14:tracePt t="18644" x="3817938" y="5756275"/>
          <p14:tracePt t="18651" x="3830638" y="5781675"/>
          <p14:tracePt t="18660" x="3856038" y="5807075"/>
          <p14:tracePt t="18668" x="3867150" y="5832475"/>
          <p14:tracePt t="18676" x="3892550" y="5856288"/>
          <p14:tracePt t="18708" x="3905250" y="5856288"/>
          <p14:tracePt t="18715" x="3905250" y="5868988"/>
          <p14:tracePt t="18723" x="3930650" y="5868988"/>
          <p14:tracePt t="18731" x="3943350" y="5868988"/>
          <p14:tracePt t="18739" x="3956050" y="5868988"/>
          <p14:tracePt t="18756" x="3968750" y="5881688"/>
          <p14:tracePt t="18763" x="3992563" y="5881688"/>
          <p14:tracePt t="18772" x="4005263" y="5881688"/>
          <p14:tracePt t="18780" x="4017963" y="5881688"/>
          <p14:tracePt t="18788" x="4043363" y="5881688"/>
          <p14:tracePt t="18797" x="4056063" y="5881688"/>
          <p14:tracePt t="18804" x="4081463" y="5881688"/>
          <p14:tracePt t="18813" x="4105275" y="5881688"/>
          <p14:tracePt t="18820" x="4117975" y="5881688"/>
          <p14:tracePt t="18828" x="4143375" y="5881688"/>
          <p14:tracePt t="18835" x="4181475" y="5881688"/>
          <p14:tracePt t="18843" x="4192588" y="5881688"/>
          <p14:tracePt t="18851" x="4217988" y="5881688"/>
          <p14:tracePt t="18860" x="4243388" y="5868988"/>
          <p14:tracePt t="18883" x="4256088" y="5856288"/>
          <p14:tracePt t="18900" x="4268788" y="5843588"/>
          <p14:tracePt t="18923" x="4281488" y="5832475"/>
          <p14:tracePt t="18932" x="4281488" y="5807075"/>
          <p14:tracePt t="18939" x="4281488" y="5794375"/>
          <p14:tracePt t="18947" x="4281488" y="5781675"/>
          <p14:tracePt t="18956" x="4281488" y="5768975"/>
          <p14:tracePt t="18963" x="4281488" y="5743575"/>
          <p14:tracePt t="18971" x="4281488" y="5707063"/>
          <p14:tracePt t="18980" x="4281488" y="5694363"/>
          <p14:tracePt t="18988" x="4281488" y="5668963"/>
          <p14:tracePt t="18997" x="4281488" y="5643563"/>
          <p14:tracePt t="19004" x="4281488" y="5630863"/>
          <p14:tracePt t="19013" x="4281488" y="5594350"/>
          <p14:tracePt t="19020" x="4281488" y="5556250"/>
          <p14:tracePt t="19028" x="4281488" y="5530850"/>
          <p14:tracePt t="19036" x="4281488" y="5518150"/>
          <p14:tracePt t="19068" x="4281488" y="5507038"/>
          <p14:tracePt t="19124" x="4281488" y="5494338"/>
          <p14:tracePt t="19148" x="4281488" y="5468938"/>
          <p14:tracePt t="19155" x="4281488" y="5456238"/>
          <p14:tracePt t="19163" x="4281488" y="5443538"/>
          <p14:tracePt t="19172" x="4281488" y="5430838"/>
          <p14:tracePt t="19180" x="4281488" y="5407025"/>
          <p14:tracePt t="19204" x="4281488" y="5381625"/>
          <p14:tracePt t="19220" x="4256088" y="5356225"/>
          <p14:tracePt t="19267" x="4256088" y="5343525"/>
          <p14:tracePt t="19292" x="4230688" y="5330825"/>
          <p14:tracePt t="19332" x="4217988" y="5330825"/>
          <p14:tracePt t="19348" x="4192588" y="5318125"/>
          <p14:tracePt t="19363" x="4181475" y="5318125"/>
          <p14:tracePt t="19372" x="4168775" y="5318125"/>
          <p14:tracePt t="19379" x="4156075" y="5305425"/>
          <p14:tracePt t="19404" x="4156075" y="5294313"/>
          <p14:tracePt t="19428" x="4143375" y="5294313"/>
          <p14:tracePt t="19436" x="4117975" y="5294313"/>
          <p14:tracePt t="19460" x="4105275" y="5294313"/>
          <p14:tracePt t="19467" x="4092575" y="5294313"/>
          <p14:tracePt t="19476" x="4056063" y="5294313"/>
          <p14:tracePt t="19491" x="4043363" y="5294313"/>
          <p14:tracePt t="19507" x="4017963" y="5281613"/>
          <p14:tracePt t="19515" x="4005263" y="5281613"/>
          <p14:tracePt t="19540" x="3992563" y="5281613"/>
          <p14:tracePt t="19547" x="3979863" y="5281613"/>
          <p14:tracePt t="19556" x="3956050" y="5281613"/>
          <p14:tracePt t="19563" x="3943350" y="5281613"/>
          <p14:tracePt t="19571" x="3930650" y="5281613"/>
          <p14:tracePt t="19580" x="3905250" y="5281613"/>
          <p14:tracePt t="19612" x="3892550" y="5281613"/>
          <p14:tracePt t="19628" x="3867150" y="5281613"/>
          <p14:tracePt t="19636" x="3856038" y="5281613"/>
          <p14:tracePt t="19644" x="3843338" y="5281613"/>
          <p14:tracePt t="19652" x="3830638" y="5281613"/>
          <p14:tracePt t="19660" x="3817938" y="5281613"/>
          <p14:tracePt t="19676" x="3792538" y="5281613"/>
          <p14:tracePt t="19708" x="3779838" y="5281613"/>
          <p14:tracePt t="19723" x="3756025" y="5294313"/>
          <p14:tracePt t="19748" x="3743325" y="5305425"/>
          <p14:tracePt t="19763" x="3743325" y="5330825"/>
          <p14:tracePt t="19771" x="3730625" y="5330825"/>
          <p14:tracePt t="19779" x="3730625" y="5343525"/>
          <p14:tracePt t="19788" x="3730625" y="5356225"/>
          <p14:tracePt t="19797" x="3717925" y="5356225"/>
          <p14:tracePt t="19804" x="3717925" y="5381625"/>
          <p14:tracePt t="19813" x="3692525" y="5407025"/>
          <p14:tracePt t="19820" x="3692525" y="5418138"/>
          <p14:tracePt t="19828" x="3679825" y="5456238"/>
          <p14:tracePt t="19836" x="3679825" y="5468938"/>
          <p14:tracePt t="19844" x="3679825" y="5494338"/>
          <p14:tracePt t="19851" x="3667125" y="5518150"/>
          <p14:tracePt t="19860" x="3654425" y="5530850"/>
          <p14:tracePt t="19867" x="3654425" y="5543550"/>
          <p14:tracePt t="19876" x="3654425" y="5556250"/>
          <p14:tracePt t="19883" x="3654425" y="5568950"/>
          <p14:tracePt t="19891" x="3643313" y="5568950"/>
          <p14:tracePt t="19908" x="3643313" y="5581650"/>
          <p14:tracePt t="19956" x="3643313" y="5607050"/>
          <p14:tracePt t="19971" x="3654425" y="5607050"/>
          <p14:tracePt t="19979" x="3667125" y="5630863"/>
          <p14:tracePt t="19988" x="3692525" y="5630863"/>
          <p14:tracePt t="19996" x="3705225" y="5643563"/>
          <p14:tracePt t="20004" x="3717925" y="5643563"/>
          <p14:tracePt t="20013" x="3730625" y="5656263"/>
          <p14:tracePt t="20019" x="3743325" y="5656263"/>
          <p14:tracePt t="20028" x="3767138" y="5668963"/>
          <p14:tracePt t="20036" x="3779838" y="5694363"/>
          <p14:tracePt t="20052" x="3792538" y="5719763"/>
          <p14:tracePt t="20075" x="3805238" y="5719763"/>
          <p14:tracePt t="20083" x="3817938" y="5719763"/>
          <p14:tracePt t="20099" x="3817938" y="5732463"/>
          <p14:tracePt t="20107" x="3830638" y="5732463"/>
          <p14:tracePt t="20132" x="3830638" y="5743575"/>
          <p14:tracePt t="20139" x="3843338" y="5756275"/>
          <p14:tracePt t="20155" x="3856038" y="5768975"/>
          <p14:tracePt t="20179" x="3879850" y="5781675"/>
          <p14:tracePt t="20212" x="3892550" y="5781675"/>
          <p14:tracePt t="20228" x="3905250" y="5781675"/>
          <p14:tracePt t="20236" x="3917950" y="5781675"/>
          <p14:tracePt t="20244" x="3930650" y="5794375"/>
          <p14:tracePt t="20252" x="3943350" y="5794375"/>
          <p14:tracePt t="20268" x="3956050" y="5794375"/>
          <p14:tracePt t="20275" x="3968750" y="5794375"/>
          <p14:tracePt t="20291" x="3979863" y="5794375"/>
          <p14:tracePt t="20308" x="3992563" y="5794375"/>
          <p14:tracePt t="20315" x="4017963" y="5794375"/>
          <p14:tracePt t="20323" x="4030663" y="5794375"/>
          <p14:tracePt t="20331" x="4043363" y="5794375"/>
          <p14:tracePt t="20339" x="4081463" y="5794375"/>
          <p14:tracePt t="20347" x="4092575" y="5794375"/>
          <p14:tracePt t="20363" x="4117975" y="5794375"/>
          <p14:tracePt t="20372" x="4130675" y="5794375"/>
          <p14:tracePt t="20388" x="4143375" y="5794375"/>
          <p14:tracePt t="20397" x="4168775" y="5794375"/>
          <p14:tracePt t="20403" x="4192588" y="5794375"/>
          <p14:tracePt t="20413" x="4217988" y="5794375"/>
          <p14:tracePt t="20420" x="4230688" y="5794375"/>
          <p14:tracePt t="20428" x="4243388" y="5794375"/>
          <p14:tracePt t="20836" x="4268788" y="5819775"/>
          <p14:tracePt t="20852" x="4318000" y="5856288"/>
          <p14:tracePt t="20861" x="4343400" y="5868988"/>
          <p14:tracePt t="20867" x="4418013" y="5894388"/>
          <p14:tracePt t="20875" x="4481513" y="5932488"/>
          <p14:tracePt t="20883" x="4543425" y="5945188"/>
          <p14:tracePt t="20891" x="4630738" y="5981700"/>
          <p14:tracePt t="20899" x="4706938" y="6019800"/>
          <p14:tracePt t="20907" x="5532438" y="6107113"/>
          <p14:tracePt t="20915" x="5732463" y="6132513"/>
          <p14:tracePt t="20923" x="6083300" y="6169025"/>
          <p14:tracePt t="20931" x="6434138" y="6207125"/>
          <p14:tracePt t="20939" x="6784975" y="6207125"/>
          <p14:tracePt t="20948" x="7059613" y="6207125"/>
          <p14:tracePt t="20955" x="7323138" y="6207125"/>
          <p14:tracePt t="20964" x="7597775" y="6207125"/>
          <p14:tracePt t="20972" x="7797800" y="6194425"/>
          <p14:tracePt t="20982" x="7948613" y="6132513"/>
          <p14:tracePt t="20987" x="8048625" y="6107113"/>
          <p14:tracePt t="20996" x="8161338" y="6056313"/>
          <p14:tracePt t="21004" x="8199438" y="6032500"/>
          <p14:tracePt t="21012" x="8223250" y="6019800"/>
          <p14:tracePt t="21020" x="8261350" y="5994400"/>
          <p14:tracePt t="21052" x="8274050" y="5969000"/>
          <p14:tracePt t="21059" x="8286750" y="5932488"/>
          <p14:tracePt t="21068" x="8324850" y="5868988"/>
          <p14:tracePt t="21075" x="8348663" y="5832475"/>
          <p14:tracePt t="21083" x="8435975" y="5732463"/>
          <p14:tracePt t="21091" x="8512175" y="5656263"/>
          <p14:tracePt t="21099" x="8599488" y="5581650"/>
          <p14:tracePt t="21108" x="8674100" y="5530850"/>
          <p14:tracePt t="21115" x="9112250" y="5418138"/>
          <p14:tracePt t="21124" x="9275763" y="5381625"/>
          <p14:tracePt t="21131" x="9388475" y="5356225"/>
          <p14:tracePt t="21139" x="9488488" y="5330825"/>
          <p14:tracePt t="21147" x="9563100" y="5281613"/>
          <p14:tracePt t="21156" x="9626600" y="5281613"/>
          <p14:tracePt t="21163" x="9675813" y="5268913"/>
          <p14:tracePt t="21172" x="9688513" y="5243513"/>
          <p14:tracePt t="21180" x="9688513" y="5230813"/>
          <p14:tracePt t="21204" x="9688513" y="5218113"/>
          <p14:tracePt t="21213" x="9688513" y="5194300"/>
          <p14:tracePt t="21220" x="9663113" y="5181600"/>
          <p14:tracePt t="21228" x="9650413" y="5168900"/>
          <p14:tracePt t="21236" x="9637713" y="5130800"/>
          <p14:tracePt t="21243" x="9588500" y="5118100"/>
          <p14:tracePt t="21251" x="9563100" y="5081588"/>
          <p14:tracePt t="21259" x="9525000" y="5068888"/>
          <p14:tracePt t="21268" x="9501188" y="5043488"/>
          <p14:tracePt t="21276" x="9463088" y="5030788"/>
          <p14:tracePt t="21283" x="9437688" y="5005388"/>
          <p14:tracePt t="21292" x="9401175" y="4992688"/>
          <p14:tracePt t="21300" x="9388475" y="4992688"/>
          <p14:tracePt t="21308" x="9375775" y="4992688"/>
          <p14:tracePt t="21315" x="9363075" y="4981575"/>
          <p14:tracePt t="21323" x="9337675" y="4956175"/>
          <p14:tracePt t="21331" x="9312275" y="4943475"/>
          <p14:tracePt t="21340" x="9275763" y="4918075"/>
          <p14:tracePt t="21347" x="9263063" y="4918075"/>
          <p14:tracePt t="21356" x="9250363" y="4892675"/>
          <p14:tracePt t="21363" x="9224963" y="4892675"/>
          <p14:tracePt t="21372" x="9212263" y="4879975"/>
          <p14:tracePt t="21396" x="9199563" y="4856163"/>
          <p14:tracePt t="21404" x="9175750" y="4843463"/>
          <p14:tracePt t="21413" x="9137650" y="4818063"/>
          <p14:tracePt t="21420" x="9112250" y="4805363"/>
          <p14:tracePt t="21428" x="9063038" y="4768850"/>
          <p14:tracePt t="21436" x="9037638" y="4768850"/>
          <p14:tracePt t="21444" x="9012238" y="4730750"/>
          <p14:tracePt t="21451" x="8986838" y="4730750"/>
          <p14:tracePt t="21460" x="8963025" y="4718050"/>
          <p14:tracePt t="21468" x="8950325" y="4705350"/>
          <p14:tracePt t="21476" x="8937625" y="4705350"/>
          <p14:tracePt t="21484" x="8924925" y="4705350"/>
          <p14:tracePt t="21516" x="8912225" y="4705350"/>
          <p14:tracePt t="21523" x="8899525" y="4705350"/>
          <p14:tracePt t="21531" x="8874125" y="4692650"/>
          <p14:tracePt t="21539" x="8863013" y="4692650"/>
          <p14:tracePt t="21547" x="8850313" y="4667250"/>
          <p14:tracePt t="21572" x="8837613" y="4667250"/>
          <p14:tracePt t="21580" x="8824913" y="4667250"/>
          <p14:tracePt t="21588" x="8812213" y="4656138"/>
          <p14:tracePt t="21604" x="8812213" y="4643438"/>
          <p14:tracePt t="21628" x="8799513" y="4643438"/>
          <p14:tracePt t="21660" x="8786813" y="4643438"/>
          <p14:tracePt t="21668" x="8774113" y="4618038"/>
          <p14:tracePt t="21692" x="8750300" y="4618038"/>
          <p14:tracePt t="21708" x="8737600" y="4618038"/>
          <p14:tracePt t="21715" x="8724900" y="4618038"/>
          <p14:tracePt t="21723" x="8699500" y="4618038"/>
          <p14:tracePt t="21731" x="8686800" y="4618038"/>
          <p14:tracePt t="21740" x="8650288" y="4618038"/>
          <p14:tracePt t="21747" x="8637588" y="4618038"/>
          <p14:tracePt t="21756" x="8599488" y="4618038"/>
          <p14:tracePt t="21763" x="8586788" y="4618038"/>
          <p14:tracePt t="21772" x="8561388" y="4618038"/>
          <p14:tracePt t="21780" x="8512175" y="4618038"/>
          <p14:tracePt t="21788" x="8448675" y="4618038"/>
          <p14:tracePt t="21797" x="8412163" y="4618038"/>
          <p14:tracePt t="21804" x="8399463" y="4618038"/>
          <p14:tracePt t="21812" x="8374063" y="4618038"/>
          <p14:tracePt t="21820" x="8348663" y="4618038"/>
          <p14:tracePt t="21828" x="8324850" y="4630738"/>
          <p14:tracePt t="21836" x="8299450" y="4643438"/>
          <p14:tracePt t="21851" x="8286750" y="4643438"/>
          <p14:tracePt t="21861" x="8261350" y="4643438"/>
          <p14:tracePt t="21867" x="8261350" y="4656138"/>
          <p14:tracePt t="21876" x="8248650" y="4667250"/>
          <p14:tracePt t="21891" x="8235950" y="4667250"/>
          <p14:tracePt t="21908" x="8223250" y="4667250"/>
          <p14:tracePt t="21924" x="8223250" y="4679950"/>
          <p14:tracePt t="21940" x="8199438" y="4692650"/>
          <p14:tracePt t="21971" x="8199438" y="4705350"/>
          <p14:tracePt t="21988" x="8186738" y="4718050"/>
          <p14:tracePt t="22004" x="8161338" y="4730750"/>
          <p14:tracePt t="22012" x="8161338" y="4756150"/>
          <p14:tracePt t="22028" x="8148638" y="4768850"/>
          <p14:tracePt t="22044" x="8135938" y="4792663"/>
          <p14:tracePt t="22060" x="8135938" y="4805363"/>
          <p14:tracePt t="22068" x="8135938" y="4830763"/>
          <p14:tracePt t="22076" x="8110538" y="4843463"/>
          <p14:tracePt t="22083" x="8110538" y="4856163"/>
          <p14:tracePt t="22100" x="8110538" y="4868863"/>
          <p14:tracePt t="22108" x="8110538" y="4879975"/>
          <p14:tracePt t="22115" x="8110538" y="4892675"/>
          <p14:tracePt t="22123" x="8110538" y="4905375"/>
          <p14:tracePt t="22131" x="8110538" y="4918075"/>
          <p14:tracePt t="22140" x="8110538" y="4930775"/>
          <p14:tracePt t="22147" x="8110538" y="4943475"/>
          <p14:tracePt t="22163" x="8110538" y="4968875"/>
          <p14:tracePt t="22180" x="8110538" y="4992688"/>
          <p14:tracePt t="22197" x="8110538" y="5005388"/>
          <p14:tracePt t="22204" x="8123238" y="5030788"/>
          <p14:tracePt t="22213" x="8135938" y="5043488"/>
          <p14:tracePt t="22228" x="8135938" y="5056188"/>
          <p14:tracePt t="22236" x="8135938" y="5081588"/>
          <p14:tracePt t="22244" x="8161338" y="5105400"/>
          <p14:tracePt t="22252" x="8161338" y="5118100"/>
          <p14:tracePt t="22259" x="8174038" y="5130800"/>
          <p14:tracePt t="22268" x="8186738" y="5130800"/>
          <p14:tracePt t="22276" x="8186738" y="5143500"/>
          <p14:tracePt t="22292" x="8186738" y="5156200"/>
          <p14:tracePt t="22299" x="8199438" y="5168900"/>
          <p14:tracePt t="22324" x="8199438" y="5194300"/>
          <p14:tracePt t="22331" x="8212138" y="5194300"/>
          <p14:tracePt t="22363" x="8223250" y="5205413"/>
          <p14:tracePt t="22396" x="8235950" y="5218113"/>
          <p14:tracePt t="22412" x="8248650" y="5230813"/>
          <p14:tracePt t="22428" x="8261350" y="5230813"/>
          <p14:tracePt t="22436" x="8299450" y="5256213"/>
          <p14:tracePt t="22443" x="8324850" y="5256213"/>
          <p14:tracePt t="22451" x="8335963" y="5256213"/>
          <p14:tracePt t="22460" x="8361363" y="5268913"/>
          <p14:tracePt t="22467" x="8386763" y="5268913"/>
          <p14:tracePt t="22476" x="8412163" y="5268913"/>
          <p14:tracePt t="22483" x="8424863" y="5268913"/>
          <p14:tracePt t="22491" x="8461375" y="5268913"/>
          <p14:tracePt t="22499" x="8486775" y="5268913"/>
          <p14:tracePt t="22507" x="8524875" y="5268913"/>
          <p14:tracePt t="22516" x="8561388" y="5268913"/>
          <p14:tracePt t="22523" x="8599488" y="5268913"/>
          <p14:tracePt t="22531" x="8612188" y="5268913"/>
          <p14:tracePt t="22539" x="8637588" y="5268913"/>
          <p14:tracePt t="22547" x="8661400" y="5243513"/>
          <p14:tracePt t="22556" x="8674100" y="5243513"/>
          <p14:tracePt t="22563" x="8699500" y="5230813"/>
          <p14:tracePt t="22572" x="8699500" y="5218113"/>
          <p14:tracePt t="22580" x="8712200" y="5218113"/>
          <p14:tracePt t="22588" x="8737600" y="5205413"/>
          <p14:tracePt t="22597" x="8737600" y="5194300"/>
          <p14:tracePt t="22604" x="8750300" y="5194300"/>
          <p14:tracePt t="22613" x="8763000" y="5181600"/>
          <p14:tracePt t="22628" x="8774113" y="5143500"/>
          <p14:tracePt t="22668" x="8774113" y="5118100"/>
          <p14:tracePt t="22676" x="8774113" y="5105400"/>
          <p14:tracePt t="22684" x="8799513" y="5068888"/>
          <p14:tracePt t="22700" x="8799513" y="5043488"/>
          <p14:tracePt t="22708" x="8799513" y="5005388"/>
          <p14:tracePt t="22715" x="8799513" y="4968875"/>
          <p14:tracePt t="22724" x="8799513" y="4943475"/>
          <p14:tracePt t="22732" x="8799513" y="4905375"/>
          <p14:tracePt t="22740" x="8799513" y="4856163"/>
          <p14:tracePt t="22755" x="8799513" y="4830763"/>
          <p14:tracePt t="22763" x="8799513" y="4818063"/>
          <p14:tracePt t="22772" x="8799513" y="4805363"/>
          <p14:tracePt t="22779" x="8786813" y="4779963"/>
          <p14:tracePt t="22820" x="8774113" y="4756150"/>
          <p14:tracePt t="22828" x="8750300" y="4756150"/>
          <p14:tracePt t="22835" x="8737600" y="4743450"/>
          <p14:tracePt t="22843" x="8712200" y="4743450"/>
          <p14:tracePt t="22851" x="8686800" y="4730750"/>
          <p14:tracePt t="22868" x="8661400" y="4705350"/>
          <p14:tracePt t="22883" x="8650288" y="4705350"/>
          <p14:tracePt t="22899" x="8637588" y="4692650"/>
          <p14:tracePt t="22915" x="8624888" y="4679950"/>
          <p14:tracePt t="23717" x="8637588" y="4679950"/>
          <p14:tracePt t="23780" x="8650288" y="4679950"/>
          <p14:tracePt t="24211" x="8661400" y="4679950"/>
          <p14:tracePt t="24219" x="8674100" y="4679950"/>
          <p14:tracePt t="24844" x="8686800" y="4679950"/>
          <p14:tracePt t="26581" x="8699500" y="4679950"/>
          <p14:tracePt t="26661" x="8712200" y="4679950"/>
          <p14:tracePt t="47181" x="8699500" y="4679950"/>
          <p14:tracePt t="47197" x="8637588" y="4630738"/>
          <p14:tracePt t="47204" x="8537575" y="4543425"/>
          <p14:tracePt t="47211" x="8461375" y="4454525"/>
          <p14:tracePt t="47219" x="8435975" y="4430713"/>
          <p14:tracePt t="47229" x="8412163" y="4418013"/>
          <p14:tracePt t="47236" x="8361363" y="4354513"/>
          <p14:tracePt t="47245" x="8348663" y="4341813"/>
          <p14:tracePt t="47252" x="8324850" y="4318000"/>
          <p14:tracePt t="47260" x="8312150" y="4305300"/>
          <p14:tracePt t="47267" x="8286750" y="4279900"/>
          <p14:tracePt t="47276" x="8274050" y="4267200"/>
          <p14:tracePt t="47284" x="8235950" y="4241800"/>
          <p14:tracePt t="47300" x="8199438" y="4217988"/>
          <p14:tracePt t="47307" x="8186738" y="4205288"/>
          <p14:tracePt t="47316" x="8161338" y="4167188"/>
          <p14:tracePt t="47324" x="8110538" y="4129088"/>
          <p14:tracePt t="47331" x="8035925" y="4079875"/>
          <p14:tracePt t="47340" x="7961313" y="4017963"/>
          <p14:tracePt t="47347" x="7886700" y="3954463"/>
          <p14:tracePt t="47355" x="7797800" y="3867150"/>
          <p14:tracePt t="47364" x="7723188" y="3792538"/>
          <p14:tracePt t="47371" x="7648575" y="3729038"/>
          <p14:tracePt t="47379" x="7572375" y="3679825"/>
          <p14:tracePt t="47388" x="7485063" y="3629025"/>
          <p14:tracePt t="47396" x="7410450" y="3590925"/>
          <p14:tracePt t="47404" x="7335838" y="3554413"/>
          <p14:tracePt t="47411" x="7259638" y="3503613"/>
          <p14:tracePt t="47420" x="7185025" y="3454400"/>
          <p14:tracePt t="47428" x="6546850" y="3328988"/>
          <p14:tracePt t="47436" x="6408738" y="3303588"/>
          <p14:tracePt t="47445" x="6270625" y="3216275"/>
          <p14:tracePt t="47452" x="6157913" y="3165475"/>
          <p14:tracePt t="47460" x="6021388" y="3078163"/>
          <p14:tracePt t="47467" x="5945188" y="3028950"/>
          <p14:tracePt t="47475" x="5870575" y="2978150"/>
          <p14:tracePt t="47484" x="5795963" y="2928938"/>
          <p14:tracePt t="47492" x="5719763" y="2878138"/>
          <p14:tracePt t="47499" x="5657850" y="2828925"/>
          <p14:tracePt t="47507" x="5607050" y="2778125"/>
          <p14:tracePt t="47516" x="5557838" y="2752725"/>
          <p14:tracePt t="47524" x="5532438" y="2728913"/>
          <p14:tracePt t="47531" x="5470525" y="2690813"/>
          <p14:tracePt t="47539" x="5432425" y="2640013"/>
          <p14:tracePt t="47547" x="5357813" y="2603500"/>
          <p14:tracePt t="47556" x="5294313" y="2552700"/>
          <p14:tracePt t="47564" x="5245100" y="2516188"/>
          <p14:tracePt t="47571" x="5232400" y="2490788"/>
          <p14:tracePt t="47579" x="5207000" y="2478088"/>
          <p14:tracePt t="47587" x="5194300" y="2452688"/>
          <p14:tracePt t="47604" x="5181600" y="2439988"/>
          <p14:tracePt t="47611" x="5157788" y="2439988"/>
          <p14:tracePt t="47620" x="5157788" y="2427288"/>
          <p14:tracePt t="47684" x="5145088" y="2427288"/>
          <p14:tracePt t="47708" x="5145088" y="2414588"/>
          <p14:tracePt t="47716" x="5119688" y="2414588"/>
          <p14:tracePt t="47724" x="5094288" y="2414588"/>
          <p14:tracePt t="47732" x="5081588" y="2414588"/>
          <p14:tracePt t="47740" x="5068888" y="2414588"/>
          <p14:tracePt t="47748" x="5032375" y="2414588"/>
          <p14:tracePt t="47756" x="4994275" y="2414588"/>
          <p14:tracePt t="47765" x="4945063" y="2414588"/>
          <p14:tracePt t="47772" x="4868863" y="2414588"/>
          <p14:tracePt t="47782" x="4806950" y="2414588"/>
          <p14:tracePt t="47788" x="4743450" y="2414588"/>
          <p14:tracePt t="47798" x="4694238" y="2439988"/>
          <p14:tracePt t="47804" x="4656138" y="2452688"/>
          <p14:tracePt t="47812" x="4630738" y="2465388"/>
          <p14:tracePt t="47820" x="4594225" y="2478088"/>
          <p14:tracePt t="47829" x="4543425" y="2478088"/>
          <p14:tracePt t="47836" x="4494213" y="2503488"/>
          <p14:tracePt t="47844" x="4418013" y="2527300"/>
          <p14:tracePt t="47852" x="4368800" y="2552700"/>
          <p14:tracePt t="47860" x="4343400" y="2552700"/>
          <p14:tracePt t="47868" x="4318000" y="2565400"/>
          <p14:tracePt t="47875" x="4281488" y="2578100"/>
          <p14:tracePt t="47884" x="4256088" y="2590800"/>
          <p14:tracePt t="47892" x="4205288" y="2616200"/>
          <p14:tracePt t="47899" x="4143375" y="2640013"/>
          <p14:tracePt t="47907" x="4068763" y="2678113"/>
          <p14:tracePt t="47916" x="3992563" y="2728913"/>
          <p14:tracePt t="47923" x="3917950" y="2752725"/>
          <p14:tracePt t="47931" x="3843338" y="2790825"/>
          <p14:tracePt t="47939" x="3767138" y="2828925"/>
          <p14:tracePt t="47948" x="3692525" y="2865438"/>
          <p14:tracePt t="47955" x="3605213" y="2903538"/>
          <p14:tracePt t="47963" x="3530600" y="2941638"/>
          <p14:tracePt t="47971" x="3467100" y="2965450"/>
          <p14:tracePt t="47979" x="3405188" y="2990850"/>
          <p14:tracePt t="47988" x="3379788" y="3003550"/>
          <p14:tracePt t="47995" x="3354388" y="3028950"/>
          <p14:tracePt t="48004" x="3341688" y="3041650"/>
          <p14:tracePt t="48012" x="3317875" y="3065463"/>
          <p14:tracePt t="48020" x="3317875" y="3078163"/>
          <p14:tracePt t="48029" x="3305175" y="3116263"/>
          <p14:tracePt t="48036" x="3279775" y="3154363"/>
          <p14:tracePt t="48045" x="3279775" y="3178175"/>
          <p14:tracePt t="48051" x="3267075" y="3216275"/>
          <p14:tracePt t="48060" x="3267075" y="3254375"/>
          <p14:tracePt t="48068" x="3267075" y="3290888"/>
          <p14:tracePt t="48075" x="3267075" y="3316288"/>
          <p14:tracePt t="48083" x="3267075" y="3341688"/>
          <p14:tracePt t="48091" x="3267075" y="3403600"/>
          <p14:tracePt t="48100" x="3279775" y="3479800"/>
          <p14:tracePt t="48108" x="3317875" y="3516313"/>
          <p14:tracePt t="48115" x="3341688" y="3567113"/>
          <p14:tracePt t="48124" x="3392488" y="3603625"/>
          <p14:tracePt t="48131" x="3417888" y="3654425"/>
          <p14:tracePt t="48139" x="3441700" y="3679825"/>
          <p14:tracePt t="48147" x="3492500" y="3729038"/>
          <p14:tracePt t="48155" x="3530600" y="3779838"/>
          <p14:tracePt t="48163" x="3567113" y="3803650"/>
          <p14:tracePt t="48171" x="3617913" y="3841750"/>
          <p14:tracePt t="48179" x="3667125" y="3854450"/>
          <p14:tracePt t="48188" x="3692525" y="3892550"/>
          <p14:tracePt t="48195" x="3743325" y="3905250"/>
          <p14:tracePt t="48204" x="3779838" y="3929063"/>
          <p14:tracePt t="48212" x="3792538" y="3929063"/>
          <p14:tracePt t="48220" x="3817938" y="3954463"/>
          <p14:tracePt t="48228" x="3843338" y="3954463"/>
          <p14:tracePt t="48236" x="3856038" y="3967163"/>
          <p14:tracePt t="48245" x="3867150" y="3967163"/>
          <p14:tracePt t="48260" x="3892550" y="3979863"/>
          <p14:tracePt t="48268" x="3917950" y="3979863"/>
          <p14:tracePt t="48277" x="3956050" y="4005263"/>
          <p14:tracePt t="48284" x="3968750" y="4005263"/>
          <p14:tracePt t="48292" x="4005263" y="4005263"/>
          <p14:tracePt t="48300" x="4043363" y="4005263"/>
          <p14:tracePt t="48307" x="4081463" y="4005263"/>
          <p14:tracePt t="48316" x="4117975" y="4005263"/>
          <p14:tracePt t="48323" x="4181475" y="4005263"/>
          <p14:tracePt t="48331" x="4217988" y="4005263"/>
          <p14:tracePt t="48339" x="4256088" y="4005263"/>
          <p14:tracePt t="48348" x="4343400" y="4005263"/>
          <p14:tracePt t="48355" x="4418013" y="3992563"/>
          <p14:tracePt t="48363" x="4456113" y="3992563"/>
          <p14:tracePt t="48371" x="4481513" y="3992563"/>
          <p14:tracePt t="48379" x="4556125" y="3967163"/>
          <p14:tracePt t="48387" x="4619625" y="3941763"/>
          <p14:tracePt t="48395" x="4681538" y="3916363"/>
          <p14:tracePt t="48404" x="4756150" y="3892550"/>
          <p14:tracePt t="48412" x="4819650" y="3867150"/>
          <p14:tracePt t="48420" x="4894263" y="3829050"/>
          <p14:tracePt t="48429" x="4968875" y="3792538"/>
          <p14:tracePt t="48436" x="5057775" y="3767138"/>
          <p14:tracePt t="48445" x="5132388" y="3729038"/>
          <p14:tracePt t="48451" x="5194300" y="3703638"/>
          <p14:tracePt t="48460" x="5232400" y="3679825"/>
          <p14:tracePt t="48468" x="5281613" y="3679825"/>
          <p14:tracePt t="48476" x="5332413" y="3654425"/>
          <p14:tracePt t="48483" x="5370513" y="3641725"/>
          <p14:tracePt t="48491" x="5419725" y="3616325"/>
          <p14:tracePt t="48500" x="5457825" y="3590925"/>
          <p14:tracePt t="48508" x="5483225" y="3590925"/>
          <p14:tracePt t="48516" x="5507038" y="3579813"/>
          <p14:tracePt t="48523" x="5545138" y="3554413"/>
          <p14:tracePt t="48531" x="5583238" y="3541713"/>
          <p14:tracePt t="48539" x="5619750" y="3516313"/>
          <p14:tracePt t="48547" x="5632450" y="3516313"/>
          <p14:tracePt t="48556" x="5645150" y="3503613"/>
          <p14:tracePt t="48563" x="5645150" y="3490913"/>
          <p14:tracePt t="48572" x="5657850" y="3479800"/>
          <p14:tracePt t="48579" x="5683250" y="3467100"/>
          <p14:tracePt t="48588" x="5708650" y="3429000"/>
          <p14:tracePt t="48595" x="5745163" y="3403600"/>
          <p14:tracePt t="48603" x="5745163" y="3390900"/>
          <p14:tracePt t="48612" x="5757863" y="3367088"/>
          <p14:tracePt t="48620" x="5757863" y="3354388"/>
          <p14:tracePt t="48629" x="5770563" y="3303588"/>
          <p14:tracePt t="48636" x="5783263" y="3254375"/>
          <p14:tracePt t="48645" x="5808663" y="3178175"/>
          <p14:tracePt t="48652" x="5821363" y="3141663"/>
          <p14:tracePt t="48660" x="5821363" y="3116263"/>
          <p14:tracePt t="48668" x="5821363" y="3078163"/>
          <p14:tracePt t="48677" x="5821363" y="3041650"/>
          <p14:tracePt t="48684" x="5821363" y="3003550"/>
          <p14:tracePt t="48691" x="5821363" y="2965450"/>
          <p14:tracePt t="48699" x="5795963" y="2928938"/>
          <p14:tracePt t="48708" x="5770563" y="2890838"/>
          <p14:tracePt t="48716" x="5770563" y="2865438"/>
          <p14:tracePt t="48724" x="5757863" y="2840038"/>
          <p14:tracePt t="48732" x="5732463" y="2790825"/>
          <p14:tracePt t="48739" x="5708650" y="2740025"/>
          <p14:tracePt t="48747" x="5683250" y="2678113"/>
          <p14:tracePt t="48756" x="5645150" y="2603500"/>
          <p14:tracePt t="48763" x="5595938" y="2527300"/>
          <p14:tracePt t="48771" x="5570538" y="2490788"/>
          <p14:tracePt t="48779" x="5545138" y="2427288"/>
          <p14:tracePt t="48788" x="5495925" y="2352675"/>
          <p14:tracePt t="48795" x="5470525" y="2278063"/>
          <p14:tracePt t="48804" x="5419725" y="2190750"/>
          <p14:tracePt t="48812" x="5394325" y="2114550"/>
          <p14:tracePt t="48819" x="5394325" y="2052638"/>
          <p14:tracePt t="48829" x="5383213" y="1989138"/>
          <p14:tracePt t="48836" x="5357813" y="1952625"/>
          <p14:tracePt t="48844" x="5332413" y="1914525"/>
          <p14:tracePt t="48852" x="5319713" y="1889125"/>
          <p14:tracePt t="48860" x="5294313" y="1852613"/>
          <p14:tracePt t="48876" x="5281613" y="1839913"/>
          <p14:tracePt t="48892" x="5270500" y="1827213"/>
          <p14:tracePt t="48900" x="5245100" y="1814513"/>
          <p14:tracePt t="48908" x="5194300" y="1814513"/>
          <p14:tracePt t="48916" x="5145088" y="1801813"/>
          <p14:tracePt t="48923" x="5106988" y="1776413"/>
          <p14:tracePt t="48931" x="5081588" y="1776413"/>
          <p14:tracePt t="48940" x="5057775" y="1776413"/>
          <p14:tracePt t="48947" x="5006975" y="1765300"/>
          <p14:tracePt t="48956" x="4981575" y="1765300"/>
          <p14:tracePt t="48963" x="4919663" y="1739900"/>
          <p14:tracePt t="48971" x="4881563" y="1714500"/>
          <p14:tracePt t="48979" x="4843463" y="1714500"/>
          <p14:tracePt t="48987" x="4819650" y="1714500"/>
          <p14:tracePt t="48995" x="4768850" y="1714500"/>
          <p14:tracePt t="49004" x="4694238" y="1701800"/>
          <p14:tracePt t="49012" x="4643438" y="1689100"/>
          <p14:tracePt t="49020" x="4619625" y="1689100"/>
          <p14:tracePt t="49029" x="4581525" y="1689100"/>
          <p14:tracePt t="49036" x="4543425" y="1689100"/>
          <p14:tracePt t="49045" x="4481513" y="1689100"/>
          <p14:tracePt t="49052" x="4430713" y="1689100"/>
          <p14:tracePt t="49060" x="4294188" y="1689100"/>
          <p14:tracePt t="49067" x="4217988" y="1727200"/>
          <p14:tracePt t="49076" x="4143375" y="1752600"/>
          <p14:tracePt t="49084" x="4056063" y="1801813"/>
          <p14:tracePt t="49092" x="3956050" y="1865313"/>
          <p14:tracePt t="49100" x="3879850" y="1914525"/>
          <p14:tracePt t="49108" x="3817938" y="1965325"/>
          <p14:tracePt t="49124" x="3767138" y="2014538"/>
          <p14:tracePt t="49132" x="3705225" y="2078038"/>
          <p14:tracePt t="49139" x="3605213" y="2165350"/>
          <p14:tracePt t="49147" x="3530600" y="2239963"/>
          <p14:tracePt t="49156" x="3454400" y="2303463"/>
          <p14:tracePt t="49163" x="3367088" y="2390775"/>
          <p14:tracePt t="49172" x="3305175" y="2427288"/>
          <p14:tracePt t="49179" x="3228975" y="2503488"/>
          <p14:tracePt t="49187" x="3167063" y="2565400"/>
          <p14:tracePt t="49195" x="3141663" y="2590800"/>
          <p14:tracePt t="49204" x="3103563" y="2665413"/>
          <p14:tracePt t="49212" x="3079750" y="2716213"/>
          <p14:tracePt t="49220" x="3041650" y="2790825"/>
          <p14:tracePt t="49228" x="3028950" y="2840038"/>
          <p14:tracePt t="49236" x="3028950" y="2903538"/>
          <p14:tracePt t="49245" x="3028950" y="2978150"/>
          <p14:tracePt t="49252" x="3028950" y="3041650"/>
          <p14:tracePt t="49260" x="3028950" y="3116263"/>
          <p14:tracePt t="49268" x="3028950" y="3367088"/>
          <p14:tracePt t="49276" x="3103563" y="3467100"/>
          <p14:tracePt t="49284" x="3192463" y="3579813"/>
          <p14:tracePt t="49292" x="3279775" y="3692525"/>
          <p14:tracePt t="49299" x="3379788" y="3816350"/>
          <p14:tracePt t="49308" x="3441700" y="3905250"/>
          <p14:tracePt t="49316" x="3505200" y="3979863"/>
          <p14:tracePt t="49324" x="3579813" y="4041775"/>
          <p14:tracePt t="49331" x="3630613" y="4079875"/>
          <p14:tracePt t="49339" x="3705225" y="4141788"/>
          <p14:tracePt t="49347" x="3779838" y="4192588"/>
          <p14:tracePt t="49356" x="3856038" y="4254500"/>
          <p14:tracePt t="49363" x="3943350" y="4341813"/>
          <p14:tracePt t="49371" x="4017963" y="4379913"/>
          <p14:tracePt t="49379" x="4081463" y="4405313"/>
          <p14:tracePt t="49388" x="4156075" y="4430713"/>
          <p14:tracePt t="49395" x="4243388" y="4479925"/>
          <p14:tracePt t="49404" x="4318000" y="4505325"/>
          <p14:tracePt t="49412" x="4381500" y="4505325"/>
          <p14:tracePt t="49420" x="4456113" y="4530725"/>
          <p14:tracePt t="49429" x="4518025" y="4530725"/>
          <p14:tracePt t="49436" x="4606925" y="4530725"/>
          <p14:tracePt t="49445" x="4668838" y="4530725"/>
          <p14:tracePt t="49452" x="4706938" y="4530725"/>
          <p14:tracePt t="49460" x="4756150" y="4530725"/>
          <p14:tracePt t="49467" x="4781550" y="4530725"/>
          <p14:tracePt t="49477" x="4819650" y="4530725"/>
          <p14:tracePt t="49484" x="4856163" y="4530725"/>
          <p14:tracePt t="49491" x="4932363" y="4518025"/>
          <p14:tracePt t="49500" x="5006975" y="4467225"/>
          <p14:tracePt t="49508" x="5068888" y="4443413"/>
          <p14:tracePt t="49515" x="5145088" y="4405313"/>
          <p14:tracePt t="49523" x="5232400" y="4318000"/>
          <p14:tracePt t="49531" x="5307013" y="4254500"/>
          <p14:tracePt t="49539" x="5732463" y="4079875"/>
          <p14:tracePt t="49547" x="5883275" y="3967163"/>
          <p14:tracePt t="49556" x="5995988" y="3879850"/>
          <p14:tracePt t="49563" x="6034088" y="3841750"/>
          <p14:tracePt t="49571" x="6057900" y="3767138"/>
          <p14:tracePt t="49579" x="6083300" y="3741738"/>
          <p14:tracePt t="49587" x="6096000" y="3667125"/>
          <p14:tracePt t="49595" x="6121400" y="3579813"/>
          <p14:tracePt t="49604" x="6146800" y="3529013"/>
          <p14:tracePt t="49612" x="6146800" y="3454400"/>
          <p14:tracePt t="49620" x="6146800" y="3178175"/>
          <p14:tracePt t="49629" x="6146800" y="3078163"/>
          <p14:tracePt t="49636" x="6146800" y="2952750"/>
          <p14:tracePt t="49645" x="6146800" y="2852738"/>
          <p14:tracePt t="49652" x="6146800" y="2752725"/>
          <p14:tracePt t="49660" x="6146800" y="2652713"/>
          <p14:tracePt t="49668" x="6146800" y="2578100"/>
          <p14:tracePt t="49676" x="6146800" y="2478088"/>
          <p14:tracePt t="49683" x="6146800" y="2414588"/>
          <p14:tracePt t="49692" x="6146800" y="2378075"/>
          <p14:tracePt t="49699" x="6146800" y="2352675"/>
          <p14:tracePt t="49707" x="6146800" y="2303463"/>
          <p14:tracePt t="49716" x="6146800" y="2265363"/>
          <p14:tracePt t="49723" x="6146800" y="2214563"/>
          <p14:tracePt t="49731" x="6121400" y="2165350"/>
          <p14:tracePt t="49739" x="6070600" y="2101850"/>
          <p14:tracePt t="49747" x="6045200" y="2078038"/>
          <p14:tracePt t="49755" x="6021388" y="2027238"/>
          <p14:tracePt t="49763" x="5995988" y="1965325"/>
          <p14:tracePt t="49771" x="5957888" y="1901825"/>
          <p14:tracePt t="49779" x="5945188" y="1876425"/>
          <p14:tracePt t="49788" x="5921375" y="1839913"/>
          <p14:tracePt t="49795" x="5908675" y="1827213"/>
          <p14:tracePt t="49804" x="5857875" y="1776413"/>
          <p14:tracePt t="49812" x="5857875" y="1765300"/>
          <p14:tracePt t="49820" x="5845175" y="1752600"/>
          <p14:tracePt t="49828" x="5821363" y="1701800"/>
          <p14:tracePt t="49836" x="5808663" y="1689100"/>
          <p14:tracePt t="49845" x="5783263" y="1652588"/>
          <p14:tracePt t="49851" x="5783263" y="1639888"/>
          <p14:tracePt t="49884" x="5757863" y="1614488"/>
          <p14:tracePt t="49892" x="5745163" y="1589088"/>
          <p14:tracePt t="49900" x="5719763" y="1576388"/>
          <p14:tracePt t="49908" x="5708650" y="1552575"/>
          <p14:tracePt t="49915" x="5683250" y="1527175"/>
          <p14:tracePt t="49931" x="5657850" y="1501775"/>
          <p14:tracePt t="49939" x="5632450" y="1501775"/>
          <p14:tracePt t="49947" x="5619750" y="1489075"/>
          <p14:tracePt t="49955" x="5619750" y="1476375"/>
          <p14:tracePt t="49963" x="5607050" y="1476375"/>
          <p14:tracePt t="49988" x="5607050" y="1463675"/>
          <p14:tracePt t="50004" x="5583238" y="1450975"/>
          <p14:tracePt t="50020" x="5570538" y="1439863"/>
          <p14:tracePt t="50028" x="5570538" y="1427163"/>
          <p14:tracePt t="50036" x="5545138" y="1414463"/>
          <p14:tracePt t="50093" x="5532438" y="1414463"/>
          <p14:tracePt t="50124" x="5519738" y="1414463"/>
          <p14:tracePt t="50132" x="5495925" y="1401763"/>
          <p14:tracePt t="50140" x="5483225" y="1401763"/>
          <p14:tracePt t="50148" x="5470525" y="1389063"/>
          <p14:tracePt t="50156" x="5432425" y="1363663"/>
          <p14:tracePt t="50164" x="5407025" y="1363663"/>
          <p14:tracePt t="50172" x="5370513" y="1363663"/>
          <p14:tracePt t="50179" x="5345113" y="1339850"/>
          <p14:tracePt t="50188" x="5319713" y="1339850"/>
          <p14:tracePt t="50195" x="5307013" y="1339850"/>
          <p14:tracePt t="50204" x="5281613" y="1339850"/>
          <p14:tracePt t="50212" x="5270500" y="1339850"/>
          <p14:tracePt t="50229" x="5257800" y="1339850"/>
          <p14:tracePt t="50245" x="5245100" y="1339850"/>
          <p14:tracePt t="50252" x="5219700" y="1339850"/>
          <p14:tracePt t="50260" x="5157788" y="1339850"/>
          <p14:tracePt t="50268" x="5094288" y="1327150"/>
          <p14:tracePt t="50277" x="5019675" y="1327150"/>
          <p14:tracePt t="50284" x="4956175" y="1327150"/>
          <p14:tracePt t="50292" x="4894263" y="1327150"/>
          <p14:tracePt t="50299" x="4832350" y="1327150"/>
          <p14:tracePt t="50308" x="4781550" y="1327150"/>
          <p14:tracePt t="50316" x="4706938" y="1327150"/>
          <p14:tracePt t="50323" x="4643438" y="1327150"/>
          <p14:tracePt t="50331" x="4594225" y="1327150"/>
          <p14:tracePt t="50339" x="4543425" y="1327150"/>
          <p14:tracePt t="50348" x="4506913" y="1327150"/>
          <p14:tracePt t="50355" x="4468813" y="1327150"/>
          <p14:tracePt t="50363" x="4406900" y="1327150"/>
          <p14:tracePt t="50372" x="4368800" y="1350963"/>
          <p14:tracePt t="50379" x="4305300" y="1376363"/>
          <p14:tracePt t="50388" x="4281488" y="1389063"/>
          <p14:tracePt t="50395" x="4243388" y="1389063"/>
          <p14:tracePt t="50404" x="4181475" y="1401763"/>
          <p14:tracePt t="50412" x="4130675" y="1414463"/>
          <p14:tracePt t="50419" x="4056063" y="1439863"/>
          <p14:tracePt t="50428" x="3992563" y="1463675"/>
          <p14:tracePt t="50436" x="3930650" y="1489075"/>
          <p14:tracePt t="50445" x="3879850" y="1489075"/>
          <p14:tracePt t="50452" x="3843338" y="1501775"/>
          <p14:tracePt t="50460" x="3767138" y="1527175"/>
          <p14:tracePt t="50468" x="3717925" y="1539875"/>
          <p14:tracePt t="50476" x="3667125" y="1552575"/>
          <p14:tracePt t="50483" x="3617913" y="1576388"/>
          <p14:tracePt t="50492" x="3554413" y="1627188"/>
          <p14:tracePt t="50500" x="3530600" y="1639888"/>
          <p14:tracePt t="50508" x="3492500" y="1663700"/>
          <p14:tracePt t="50516" x="3454400" y="1676400"/>
          <p14:tracePt t="50523" x="3429000" y="1701800"/>
          <p14:tracePt t="50531" x="3405188" y="1727200"/>
          <p14:tracePt t="50539" x="3379788" y="1739900"/>
          <p14:tracePt t="50547" x="3341688" y="1789113"/>
          <p14:tracePt t="50563" x="3328988" y="1789113"/>
          <p14:tracePt t="50572" x="3305175" y="1839913"/>
          <p14:tracePt t="50579" x="3267075" y="1889125"/>
          <p14:tracePt t="50588" x="3241675" y="1927225"/>
          <p14:tracePt t="50595" x="3228975" y="1952625"/>
          <p14:tracePt t="50603" x="3205163" y="1978025"/>
          <p14:tracePt t="50612" x="3192463" y="2027238"/>
          <p14:tracePt t="50620" x="3192463" y="2052638"/>
          <p14:tracePt t="50629" x="3192463" y="2078038"/>
          <p14:tracePt t="50636" x="3167063" y="2114550"/>
          <p14:tracePt t="50645" x="3167063" y="2152650"/>
          <p14:tracePt t="50652" x="3167063" y="2165350"/>
          <p14:tracePt t="50661" x="3154363" y="2214563"/>
          <p14:tracePt t="50668" x="3154363" y="2227263"/>
          <p14:tracePt t="50676" x="3154363" y="2265363"/>
          <p14:tracePt t="50683" x="3154363" y="2290763"/>
          <p14:tracePt t="50692" x="3154363" y="2314575"/>
          <p14:tracePt t="50700" x="3154363" y="2352675"/>
          <p14:tracePt t="50708" x="3154363" y="2403475"/>
          <p14:tracePt t="50716" x="3154363" y="2427288"/>
          <p14:tracePt t="50723" x="3154363" y="2465388"/>
          <p14:tracePt t="50732" x="3154363" y="2490788"/>
          <p14:tracePt t="50739" x="3179763" y="2516188"/>
          <p14:tracePt t="50747" x="3192463" y="2527300"/>
          <p14:tracePt t="50756" x="3228975" y="2578100"/>
          <p14:tracePt t="50763" x="3254375" y="2616200"/>
          <p14:tracePt t="50771" x="3292475" y="2652713"/>
          <p14:tracePt t="50779" x="3341688" y="2690813"/>
          <p14:tracePt t="50787" x="3392488" y="2740025"/>
          <p14:tracePt t="50795" x="3417888" y="2765425"/>
          <p14:tracePt t="50804" x="3467100" y="2816225"/>
          <p14:tracePt t="50812" x="3479800" y="2828925"/>
          <p14:tracePt t="50819" x="3517900" y="2878138"/>
          <p14:tracePt t="50828" x="3567113" y="2916238"/>
          <p14:tracePt t="50836" x="3579813" y="2941638"/>
          <p14:tracePt t="50845" x="3605213" y="2952750"/>
          <p14:tracePt t="50852" x="3617913" y="2965450"/>
          <p14:tracePt t="50862" x="3643313" y="2990850"/>
          <p14:tracePt t="50868" x="3679825" y="3003550"/>
          <p14:tracePt t="50877" x="3717925" y="3028950"/>
          <p14:tracePt t="50884" x="3756025" y="3054350"/>
          <p14:tracePt t="50891" x="3767138" y="3078163"/>
          <p14:tracePt t="50899" x="3779838" y="3090863"/>
          <p14:tracePt t="50908" x="3805238" y="3116263"/>
          <p14:tracePt t="50916" x="3843338" y="3128963"/>
          <p14:tracePt t="50924" x="3856038" y="3154363"/>
          <p14:tracePt t="50932" x="3879850" y="3165475"/>
          <p14:tracePt t="50939" x="3892550" y="3190875"/>
          <p14:tracePt t="50947" x="3917950" y="3203575"/>
          <p14:tracePt t="50956" x="3917950" y="3216275"/>
          <p14:tracePt t="50963" x="3956050" y="3228975"/>
          <p14:tracePt t="50979" x="3968750" y="3228975"/>
          <p14:tracePt t="50988" x="3979863" y="3241675"/>
          <p14:tracePt t="50995" x="3992563" y="3241675"/>
          <p14:tracePt t="51012" x="3992563" y="3254375"/>
          <p14:tracePt t="51020" x="4005263" y="3254375"/>
          <p14:tracePt t="51029" x="4030663" y="3254375"/>
          <p14:tracePt t="51036" x="4056063" y="3254375"/>
          <p14:tracePt t="51045" x="4081463" y="3254375"/>
          <p14:tracePt t="51052" x="4105275" y="3254375"/>
          <p14:tracePt t="51060" x="4130675" y="3254375"/>
          <p14:tracePt t="51068" x="4156075" y="3278188"/>
          <p14:tracePt t="51076" x="4181475" y="3278188"/>
          <p14:tracePt t="51084" x="4205288" y="3278188"/>
          <p14:tracePt t="51099" x="4230688" y="3278188"/>
          <p14:tracePt t="51108" x="4243388" y="3290888"/>
          <p14:tracePt t="51124" x="4256088" y="3290888"/>
          <p14:tracePt t="51139" x="4268788" y="3290888"/>
          <p14:tracePt t="51148" x="4305300" y="3290888"/>
          <p14:tracePt t="51163" x="4318000" y="3290888"/>
          <p14:tracePt t="51171" x="4330700" y="3290888"/>
          <p14:tracePt t="51179" x="4330700" y="3303588"/>
          <p14:tracePt t="51187" x="4343400" y="3303588"/>
          <p14:tracePt t="51244" x="4356100" y="3316288"/>
          <p14:tracePt t="51260" x="4381500" y="3316288"/>
          <p14:tracePt t="51267" x="4418013" y="3316288"/>
          <p14:tracePt t="51276" x="4430713" y="3316288"/>
          <p14:tracePt t="51284" x="4468813" y="3316288"/>
          <p14:tracePt t="51292" x="4481513" y="3316288"/>
          <p14:tracePt t="51299" x="4518025" y="3316288"/>
          <p14:tracePt t="51308" x="4530725" y="3316288"/>
          <p14:tracePt t="51316" x="4556125" y="3316288"/>
          <p14:tracePt t="51324" x="4568825" y="3341688"/>
          <p14:tracePt t="51331" x="4581525" y="3341688"/>
          <p14:tracePt t="51339" x="4606925" y="3341688"/>
          <p14:tracePt t="51356" x="4630738" y="3341688"/>
          <p14:tracePt t="51363" x="4668838" y="3341688"/>
          <p14:tracePt t="51371" x="4681538" y="3341688"/>
          <p14:tracePt t="51379" x="4719638" y="3341688"/>
          <p14:tracePt t="51388" x="4743450" y="3341688"/>
          <p14:tracePt t="51395" x="4781550" y="3341688"/>
          <p14:tracePt t="51404" x="4794250" y="3341688"/>
          <p14:tracePt t="51412" x="4819650" y="3341688"/>
          <p14:tracePt t="51420" x="4843463" y="3341688"/>
          <p14:tracePt t="51429" x="4868863" y="3341688"/>
          <p14:tracePt t="51436" x="4894263" y="3341688"/>
          <p14:tracePt t="51445" x="4906963" y="3341688"/>
          <p14:tracePt t="51452" x="4932363" y="3341688"/>
          <p14:tracePt t="51461" x="4945063" y="3341688"/>
          <p14:tracePt t="51467" x="4981575" y="3341688"/>
          <p14:tracePt t="51477" x="5006975" y="3341688"/>
          <p14:tracePt t="51483" x="5045075" y="3341688"/>
          <p14:tracePt t="51491" x="5057775" y="3341688"/>
          <p14:tracePt t="51500" x="5094288" y="3341688"/>
          <p14:tracePt t="51508" x="5145088" y="3341688"/>
          <p14:tracePt t="51516" x="5170488" y="3328988"/>
          <p14:tracePt t="51524" x="5194300" y="3316288"/>
          <p14:tracePt t="51532" x="5232400" y="3316288"/>
          <p14:tracePt t="51539" x="5245100" y="3290888"/>
          <p14:tracePt t="51547" x="5257800" y="3290888"/>
          <p14:tracePt t="51563" x="5281613" y="3290888"/>
          <p14:tracePt t="51572" x="5294313" y="3278188"/>
          <p14:tracePt t="51588" x="5307013" y="3278188"/>
          <p14:tracePt t="51611" x="5307013" y="3267075"/>
          <p14:tracePt t="51619" x="5332413" y="3267075"/>
          <p14:tracePt t="51628" x="5345113" y="3241675"/>
          <p14:tracePt t="51636" x="5357813" y="3241675"/>
          <p14:tracePt t="51645" x="5370513" y="3228975"/>
          <p14:tracePt t="51652" x="5383213" y="3216275"/>
          <p14:tracePt t="54277" x="5394325" y="3178175"/>
          <p14:tracePt t="54284" x="5394325" y="3116263"/>
          <p14:tracePt t="54293" x="5370513" y="3078163"/>
          <p14:tracePt t="54299" x="5319713" y="3041650"/>
          <p14:tracePt t="54308" x="5270500" y="3003550"/>
          <p14:tracePt t="54316" x="5245100" y="2965450"/>
          <p14:tracePt t="54324" x="5170488" y="2916238"/>
          <p14:tracePt t="54331" x="5145088" y="2903538"/>
          <p14:tracePt t="54339" x="5081588" y="2852738"/>
          <p14:tracePt t="54347" x="5019675" y="2816225"/>
          <p14:tracePt t="54356" x="4945063" y="2765425"/>
          <p14:tracePt t="54363" x="4843463" y="2703513"/>
          <p14:tracePt t="54372" x="4768850" y="2652713"/>
          <p14:tracePt t="54380" x="4694238" y="2627313"/>
          <p14:tracePt t="54387" x="4619625" y="2565400"/>
          <p14:tracePt t="54395" x="4156075" y="2427288"/>
          <p14:tracePt t="54404" x="4081463" y="2378075"/>
          <p14:tracePt t="54412" x="4005263" y="2327275"/>
          <p14:tracePt t="54420" x="3892550" y="2303463"/>
          <p14:tracePt t="54427" x="3817938" y="2252663"/>
          <p14:tracePt t="54435" x="3592513" y="2114550"/>
          <p14:tracePt t="54445" x="3454400" y="2065338"/>
          <p14:tracePt t="54452" x="3317875" y="2001838"/>
          <p14:tracePt t="54460" x="3205163" y="1927225"/>
          <p14:tracePt t="54467" x="3092450" y="1876425"/>
          <p14:tracePt t="54476" x="2954338" y="1789113"/>
          <p14:tracePt t="54483" x="2816225" y="1676400"/>
          <p14:tracePt t="54491" x="2616200" y="1576388"/>
          <p14:tracePt t="54500" x="2478088" y="1489075"/>
          <p14:tracePt t="54507" x="2303463" y="1401763"/>
          <p14:tracePt t="54516" x="2165350" y="1350963"/>
          <p14:tracePt t="54524" x="2014538" y="1263650"/>
          <p14:tracePt t="54531" x="1839913" y="1176338"/>
          <p14:tracePt t="54539" x="1727200" y="1089025"/>
          <p14:tracePt t="54547" x="1589088" y="976313"/>
          <p14:tracePt t="54556" x="1389063" y="876300"/>
          <p14:tracePt t="54563" x="1252538" y="801688"/>
          <p14:tracePt t="54572" x="1114425" y="712788"/>
          <p14:tracePt t="54580" x="938213" y="650875"/>
          <p14:tracePt t="54587" x="763588" y="600075"/>
          <p14:tracePt t="54595" x="625475" y="538163"/>
          <p14:tracePt t="54604" x="476250" y="425450"/>
          <p14:tracePt t="54612" x="376238" y="374650"/>
          <p14:tracePt t="54620" x="300038" y="287338"/>
          <p14:tracePt t="54627" x="187325" y="238125"/>
          <p14:tracePt t="54636" x="50800" y="125413"/>
          <p14:tracePt t="55813" x="7335838" y="776288"/>
          <p14:tracePt t="55813" x="7335838" y="863600"/>
          <p14:tracePt t="55813" x="7335838" y="901700"/>
          <p14:tracePt t="55813" x="7323138" y="889000"/>
          <p14:tracePt t="55813" x="7310438" y="863600"/>
          <p14:tracePt t="55813" x="7297738" y="838200"/>
          <p14:tracePt t="55813" x="7297738" y="801688"/>
          <p14:tracePt t="55813" x="7297738" y="788988"/>
          <p14:tracePt t="55813" x="7272338" y="776288"/>
          <p14:tracePt t="55813" x="7272338" y="750888"/>
          <p14:tracePt t="55813" x="7259638" y="738188"/>
          <p14:tracePt t="55813" x="7259638" y="725488"/>
          <p14:tracePt t="55813" x="7235825" y="688975"/>
          <p14:tracePt t="55813" x="7235825" y="676275"/>
          <p14:tracePt t="55813" x="7235825" y="650875"/>
          <p14:tracePt t="55813" x="7223125" y="625475"/>
          <p14:tracePt t="55813" x="7223125" y="600075"/>
          <p14:tracePt t="55813" x="7223125" y="563563"/>
          <p14:tracePt t="55813" x="1665288" y="0"/>
          <p14:tracePt t="55813" x="1601788" y="0"/>
          <p14:tracePt t="55813" x="1539875" y="0"/>
          <p14:tracePt t="55813" x="1465263" y="0"/>
          <p14:tracePt t="55813" x="1401763" y="0"/>
          <p14:tracePt t="55813" x="1314450" y="0"/>
          <p14:tracePt t="55813" x="1252538" y="0"/>
          <p14:tracePt t="55813" x="1176338" y="0"/>
          <p14:tracePt t="55813" x="1114425" y="0"/>
          <p14:tracePt t="55813" x="1038225" y="0"/>
          <p14:tracePt t="55813" x="976313" y="0"/>
          <p14:tracePt t="55813" x="750888" y="0"/>
          <p14:tracePt t="55813" x="625475" y="0"/>
          <p14:tracePt t="55813" x="425450" y="0"/>
          <p14:tracePt t="55813" x="174625" y="25400"/>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2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4891</TotalTime>
  <Words>3387</Words>
  <Application>Microsoft Office PowerPoint</Application>
  <PresentationFormat>Widescreen</PresentationFormat>
  <Paragraphs>415</Paragraphs>
  <Slides>47</Slides>
  <Notes>22</Notes>
  <HiddenSlides>0</HiddenSlides>
  <MMClips>47</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47</vt:i4>
      </vt:variant>
    </vt:vector>
  </HeadingPairs>
  <TitlesOfParts>
    <vt:vector size="53" baseType="lpstr">
      <vt:lpstr>Arial</vt:lpstr>
      <vt:lpstr>Calibri</vt:lpstr>
      <vt:lpstr>Calibri Light</vt:lpstr>
      <vt:lpstr>Times New Roman</vt:lpstr>
      <vt:lpstr>Office Theme</vt:lpstr>
      <vt:lpstr>Custom Design</vt:lpstr>
      <vt:lpstr>THỦNG LOÉT DẠ DÀY  TÁ TRÀNG</vt:lpstr>
      <vt:lpstr>MỤC TIÊU</vt:lpstr>
      <vt:lpstr>NỘI DUNG</vt:lpstr>
      <vt:lpstr>Giới thiệu</vt:lpstr>
      <vt:lpstr>LOÉT DẠ DÀY TÁ TRÀNG</vt:lpstr>
      <vt:lpstr>Định nghĩa</vt:lpstr>
      <vt:lpstr>Yếu tố nguy cơ loét</vt:lpstr>
      <vt:lpstr>Loét tá tràng</vt:lpstr>
      <vt:lpstr>Loét dạ dày</vt:lpstr>
      <vt:lpstr>YẾU TỐ THUẬN LỢI</vt:lpstr>
      <vt:lpstr>Yếu tố thuận lợi</vt:lpstr>
      <vt:lpstr>DIỄN TIẾN</vt:lpstr>
      <vt:lpstr>3 giai đoạn theo Silen</vt:lpstr>
      <vt:lpstr>SINH LÝ BỆNH</vt:lpstr>
      <vt:lpstr>Thủng loét dạ dày tá tràng</vt:lpstr>
      <vt:lpstr>Viêm phúc mạc</vt:lpstr>
      <vt:lpstr>LÂM SÀNG</vt:lpstr>
      <vt:lpstr>Toàn thân</vt:lpstr>
      <vt:lpstr>Cơ năng</vt:lpstr>
      <vt:lpstr>Thực thể</vt:lpstr>
      <vt:lpstr>Thực thể</vt:lpstr>
      <vt:lpstr>CẬN LÂM SÀNG</vt:lpstr>
      <vt:lpstr>X quang bụng không sửa soạn</vt:lpstr>
      <vt:lpstr>X quang bụng không sửa soạn</vt:lpstr>
      <vt:lpstr>CT scan bụng chậu</vt:lpstr>
      <vt:lpstr>X quang dạ dày cản quang tan trong nước</vt:lpstr>
      <vt:lpstr>Xét nghiệm</vt:lpstr>
      <vt:lpstr>CHẨN ĐOÁN</vt:lpstr>
      <vt:lpstr>Chẩn đoán xác định</vt:lpstr>
      <vt:lpstr>Chẩn đoán phân biệt</vt:lpstr>
      <vt:lpstr>THỂ LÂM SÀNG</vt:lpstr>
      <vt:lpstr>Thủng vào ổ bụng</vt:lpstr>
      <vt:lpstr>Thủng bít</vt:lpstr>
      <vt:lpstr>Thủng mặt sau</vt:lpstr>
      <vt:lpstr>ĐIỀU TRỊ</vt:lpstr>
      <vt:lpstr>Nguyên tắc</vt:lpstr>
      <vt:lpstr>Điều trị ban đầu</vt:lpstr>
      <vt:lpstr>Ngoại khoa</vt:lpstr>
      <vt:lpstr>Khâu thủng</vt:lpstr>
      <vt:lpstr>Phẫu thuật nội soi</vt:lpstr>
      <vt:lpstr>OMENTUM (GRAHAM) PATCH</vt:lpstr>
      <vt:lpstr>Điều trị không mổ</vt:lpstr>
      <vt:lpstr>Điều trị không mổ</vt:lpstr>
      <vt:lpstr>Điều trị bệnh loét</vt:lpstr>
      <vt:lpstr>TIÊN LƯỢNG</vt:lpstr>
      <vt:lpstr>Thang điểm Boey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Hoang Dinh Tuy</dc:creator>
  <cp:lastModifiedBy>word</cp:lastModifiedBy>
  <cp:revision>120</cp:revision>
  <dcterms:created xsi:type="dcterms:W3CDTF">2020-07-31T11:58:26Z</dcterms:created>
  <dcterms:modified xsi:type="dcterms:W3CDTF">2023-04-10T15:15:32Z</dcterms:modified>
</cp:coreProperties>
</file>

<file path=docProps/thumbnail.jpeg>
</file>